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383" r:id="rId3"/>
    <p:sldId id="400" r:id="rId4"/>
    <p:sldId id="380" r:id="rId5"/>
    <p:sldId id="397" r:id="rId6"/>
    <p:sldId id="264" r:id="rId7"/>
    <p:sldId id="371" r:id="rId8"/>
    <p:sldId id="382" r:id="rId9"/>
    <p:sldId id="399" r:id="rId10"/>
    <p:sldId id="373" r:id="rId11"/>
    <p:sldId id="398" r:id="rId12"/>
    <p:sldId id="401" r:id="rId13"/>
    <p:sldId id="388" r:id="rId14"/>
    <p:sldId id="391" r:id="rId15"/>
    <p:sldId id="392" r:id="rId16"/>
    <p:sldId id="393" r:id="rId17"/>
    <p:sldId id="394" r:id="rId18"/>
    <p:sldId id="395" r:id="rId19"/>
    <p:sldId id="390" r:id="rId20"/>
  </p:sldIdLst>
  <p:sldSz cx="18288000" cy="10287000"/>
  <p:notesSz cx="6858000" cy="9144000"/>
  <p:embeddedFontLst>
    <p:embeddedFont>
      <p:font typeface="Codec Pro Ultra-Bold" panose="020B0604020202020204" charset="0"/>
      <p:regular r:id="rId22"/>
      <p:bold r:id="rId23"/>
    </p:embeddedFont>
    <p:embeddedFont>
      <p:font typeface="Frank Ruhl Libre Bold" panose="020B0604020202020204" charset="-79"/>
      <p:regular r:id="rId24"/>
      <p:bold r:id="rId25"/>
    </p:embeddedFont>
    <p:embeddedFont>
      <p:font typeface="Le Jour Serif" panose="020B0604020202020204" charset="0"/>
      <p:regular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Montserrat Semi-Bold" panose="020B0604020202020204" charset="0"/>
      <p:regular r:id="rId31"/>
      <p:bold r:id="rId32"/>
    </p:embeddedFont>
    <p:embeddedFont>
      <p:font typeface="Mukta Bold" panose="020B0604020202020204" charset="0"/>
      <p:regular r:id="rId33"/>
      <p:bold r:id="rId34"/>
    </p:embeddedFont>
    <p:embeddedFont>
      <p:font typeface="Mukta Regular" panose="020B0604020202020204" charset="0"/>
      <p:regular r:id="rId35"/>
    </p:embeddedFont>
    <p:embeddedFont>
      <p:font typeface="Segoe UI Black" panose="020B0A02040204020203" pitchFamily="34" charset="0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2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D41"/>
    <a:srgbClr val="3E6843"/>
    <a:srgbClr val="588D5F"/>
    <a:srgbClr val="9DC08B"/>
    <a:srgbClr val="F6F9F3"/>
    <a:srgbClr val="1B5E20"/>
    <a:srgbClr val="5EB684"/>
    <a:srgbClr val="E48E4D"/>
    <a:srgbClr val="4CAEB7"/>
    <a:srgbClr val="81C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5825E-FC3E-7C4C-A620-AFDBC406A7D7}" v="1363" dt="2025-11-18T02:32:41.672"/>
    <p1510:client id="{2813AF1F-9154-480D-8FF9-DE8839A65140}" v="496" dt="2025-11-17T10:53:29.963"/>
    <p1510:client id="{936D1940-1BF0-474D-9B67-CD7E72DA1058}" v="103" dt="2025-11-17T03:13:29.935"/>
  </p1510:revLst>
</p1510:revInfo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51"/>
        <p:guide pos="260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er Wang" userId="7be01caa-512b-48f8-9c92-fd1de25e65b3" providerId="ADAL" clId="{0BFF02CC-CF21-4C34-8E21-0030C3403159}"/>
    <pc:docChg chg="undo custSel addSld delSld modSld sldOrd modShowInfo">
      <pc:chgData name="Xier Wang" userId="7be01caa-512b-48f8-9c92-fd1de25e65b3" providerId="ADAL" clId="{0BFF02CC-CF21-4C34-8E21-0030C3403159}" dt="2025-11-08T09:25:51.755" v="1774" actId="692"/>
      <pc:docMkLst>
        <pc:docMk/>
      </pc:docMkLst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57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58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5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4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7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8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6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4"/>
        </pc:sldMkLst>
      </pc:sldChg>
      <pc:sldChg chg="addSp delSp modSp mod">
        <pc:chgData name="Xier Wang" userId="7be01caa-512b-48f8-9c92-fd1de25e65b3" providerId="ADAL" clId="{0BFF02CC-CF21-4C34-8E21-0030C3403159}" dt="2025-11-08T01:24:17.400" v="199" actId="1076"/>
        <pc:sldMkLst>
          <pc:docMk/>
          <pc:sldMk cId="0" sldId="275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7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4"/>
        </pc:sldMkLst>
      </pc:sldChg>
      <pc:sldChg chg="delSp modSp mod">
        <pc:chgData name="Xier Wang" userId="7be01caa-512b-48f8-9c92-fd1de25e65b3" providerId="ADAL" clId="{0BFF02CC-CF21-4C34-8E21-0030C3403159}" dt="2025-11-08T04:20:01.707" v="385" actId="20577"/>
        <pc:sldMkLst>
          <pc:docMk/>
          <pc:sldMk cId="0" sldId="285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88"/>
        </pc:sldMkLst>
      </pc:sldChg>
      <pc:sldChg chg="modSp mod">
        <pc:chgData name="Xier Wang" userId="7be01caa-512b-48f8-9c92-fd1de25e65b3" providerId="ADAL" clId="{0BFF02CC-CF21-4C34-8E21-0030C3403159}" dt="2025-11-08T04:21:33.279" v="387" actId="1076"/>
        <pc:sldMkLst>
          <pc:docMk/>
          <pc:sldMk cId="0" sldId="28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4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5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7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8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29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4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5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6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7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8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09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0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1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2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3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4"/>
        </pc:sldMkLst>
      </pc:sldChg>
      <pc:sldChg chg="modNotes">
        <pc:chgData name="Xier Wang" userId="7be01caa-512b-48f8-9c92-fd1de25e65b3" providerId="ADAL" clId="{0BFF02CC-CF21-4C34-8E21-0030C3403159}" dt="2025-11-08T07:59:09.638" v="433" actId="16037"/>
        <pc:sldMkLst>
          <pc:docMk/>
          <pc:sldMk cId="0" sldId="315"/>
        </pc:sldMkLst>
      </pc:sldChg>
      <pc:sldChg chg="modSp mod">
        <pc:chgData name="Xier Wang" userId="7be01caa-512b-48f8-9c92-fd1de25e65b3" providerId="ADAL" clId="{0BFF02CC-CF21-4C34-8E21-0030C3403159}" dt="2025-11-08T01:05:57.573" v="182" actId="113"/>
        <pc:sldMkLst>
          <pc:docMk/>
          <pc:sldMk cId="1342462953" sldId="328"/>
        </pc:sldMkLst>
      </pc:sldChg>
      <pc:sldChg chg="add del setBg">
        <pc:chgData name="Xier Wang" userId="7be01caa-512b-48f8-9c92-fd1de25e65b3" providerId="ADAL" clId="{0BFF02CC-CF21-4C34-8E21-0030C3403159}" dt="2025-11-08T01:03:52.257" v="87" actId="2696"/>
        <pc:sldMkLst>
          <pc:docMk/>
          <pc:sldMk cId="3080752228" sldId="332"/>
        </pc:sldMkLst>
      </pc:sldChg>
      <pc:sldChg chg="addSp delSp modSp add mod ord">
        <pc:chgData name="Xier Wang" userId="7be01caa-512b-48f8-9c92-fd1de25e65b3" providerId="ADAL" clId="{0BFF02CC-CF21-4C34-8E21-0030C3403159}" dt="2025-11-08T06:47:32.680" v="403" actId="478"/>
        <pc:sldMkLst>
          <pc:docMk/>
          <pc:sldMk cId="3996749429" sldId="332"/>
        </pc:sldMkLst>
      </pc:sldChg>
      <pc:sldChg chg="addSp delSp modSp add mod modTransition setBg modNotes">
        <pc:chgData name="Xier Wang" userId="7be01caa-512b-48f8-9c92-fd1de25e65b3" providerId="ADAL" clId="{0BFF02CC-CF21-4C34-8E21-0030C3403159}" dt="2025-11-08T01:47:00.215" v="351"/>
        <pc:sldMkLst>
          <pc:docMk/>
          <pc:sldMk cId="2218439542" sldId="333"/>
        </pc:sldMkLst>
      </pc:sldChg>
      <pc:sldChg chg="add setBg">
        <pc:chgData name="Xier Wang" userId="7be01caa-512b-48f8-9c92-fd1de25e65b3" providerId="ADAL" clId="{0BFF02CC-CF21-4C34-8E21-0030C3403159}" dt="2025-11-08T01:25:11.933" v="211"/>
        <pc:sldMkLst>
          <pc:docMk/>
          <pc:sldMk cId="2339132875" sldId="334"/>
        </pc:sldMkLst>
      </pc:sldChg>
      <pc:sldChg chg="addSp delSp modSp add mod modTransition setBg">
        <pc:chgData name="Xier Wang" userId="7be01caa-512b-48f8-9c92-fd1de25e65b3" providerId="ADAL" clId="{0BFF02CC-CF21-4C34-8E21-0030C3403159}" dt="2025-11-08T01:47:05.543" v="352"/>
        <pc:sldMkLst>
          <pc:docMk/>
          <pc:sldMk cId="763488549" sldId="335"/>
        </pc:sldMkLst>
      </pc:sldChg>
      <pc:sldChg chg="add setBg">
        <pc:chgData name="Xier Wang" userId="7be01caa-512b-48f8-9c92-fd1de25e65b3" providerId="ADAL" clId="{0BFF02CC-CF21-4C34-8E21-0030C3403159}" dt="2025-11-08T01:36:49.132" v="288"/>
        <pc:sldMkLst>
          <pc:docMk/>
          <pc:sldMk cId="1862249464" sldId="336"/>
        </pc:sldMkLst>
      </pc:sldChg>
      <pc:sldChg chg="add del setBg">
        <pc:chgData name="Xier Wang" userId="7be01caa-512b-48f8-9c92-fd1de25e65b3" providerId="ADAL" clId="{0BFF02CC-CF21-4C34-8E21-0030C3403159}" dt="2025-11-08T01:37:20.757" v="291" actId="47"/>
        <pc:sldMkLst>
          <pc:docMk/>
          <pc:sldMk cId="3722546147" sldId="337"/>
        </pc:sldMkLst>
      </pc:sldChg>
      <pc:sldChg chg="addSp delSp modSp add mod modTransition setBg">
        <pc:chgData name="Xier Wang" userId="7be01caa-512b-48f8-9c92-fd1de25e65b3" providerId="ADAL" clId="{0BFF02CC-CF21-4C34-8E21-0030C3403159}" dt="2025-11-08T01:47:08.402" v="353"/>
        <pc:sldMkLst>
          <pc:docMk/>
          <pc:sldMk cId="1563524369" sldId="338"/>
        </pc:sldMkLst>
      </pc:sldChg>
      <pc:sldChg chg="modSp add mod setBg modNotes">
        <pc:chgData name="Xier Wang" userId="7be01caa-512b-48f8-9c92-fd1de25e65b3" providerId="ADAL" clId="{0BFF02CC-CF21-4C34-8E21-0030C3403159}" dt="2025-11-08T06:46:58.704" v="396" actId="1076"/>
        <pc:sldMkLst>
          <pc:docMk/>
          <pc:sldMk cId="2014100780" sldId="339"/>
        </pc:sldMkLst>
      </pc:sldChg>
      <pc:sldChg chg="add del">
        <pc:chgData name="Xier Wang" userId="7be01caa-512b-48f8-9c92-fd1de25e65b3" providerId="ADAL" clId="{0BFF02CC-CF21-4C34-8E21-0030C3403159}" dt="2025-11-08T07:48:53.500" v="416"/>
        <pc:sldMkLst>
          <pc:docMk/>
          <pc:sldMk cId="2047337077" sldId="340"/>
        </pc:sldMkLst>
      </pc:sldChg>
      <pc:sldChg chg="addSp delSp modSp add mod modTransition setBg">
        <pc:chgData name="Xier Wang" userId="7be01caa-512b-48f8-9c92-fd1de25e65b3" providerId="ADAL" clId="{0BFF02CC-CF21-4C34-8E21-0030C3403159}" dt="2025-11-08T09:25:51.755" v="1774" actId="692"/>
        <pc:sldMkLst>
          <pc:docMk/>
          <pc:sldMk cId="2729845999" sldId="340"/>
        </pc:sldMkLst>
      </pc:sldChg>
      <pc:sldChg chg="delSp modSp add del mod setBg modNotes">
        <pc:chgData name="Xier Wang" userId="7be01caa-512b-48f8-9c92-fd1de25e65b3" providerId="ADAL" clId="{0BFF02CC-CF21-4C34-8E21-0030C3403159}" dt="2025-11-08T07:48:35.935" v="414" actId="2696"/>
        <pc:sldMkLst>
          <pc:docMk/>
          <pc:sldMk cId="3316654772" sldId="340"/>
        </pc:sldMkLst>
      </pc:sldChg>
      <pc:sldChg chg="addSp delSp modSp add del mod setBg">
        <pc:chgData name="Xier Wang" userId="7be01caa-512b-48f8-9c92-fd1de25e65b3" providerId="ADAL" clId="{0BFF02CC-CF21-4C34-8E21-0030C3403159}" dt="2025-11-08T08:41:57.125" v="1077" actId="47"/>
        <pc:sldMkLst>
          <pc:docMk/>
          <pc:sldMk cId="1203661333" sldId="341"/>
        </pc:sldMkLst>
      </pc:sldChg>
      <pc:sldChg chg="addSp modSp new mod modTransition setBg">
        <pc:chgData name="Xier Wang" userId="7be01caa-512b-48f8-9c92-fd1de25e65b3" providerId="ADAL" clId="{0BFF02CC-CF21-4C34-8E21-0030C3403159}" dt="2025-11-08T08:55:58.897" v="1224" actId="14100"/>
        <pc:sldMkLst>
          <pc:docMk/>
          <pc:sldMk cId="954204327" sldId="342"/>
        </pc:sldMkLst>
      </pc:sldChg>
      <pc:sldChg chg="add del setBg">
        <pc:chgData name="Xier Wang" userId="7be01caa-512b-48f8-9c92-fd1de25e65b3" providerId="ADAL" clId="{0BFF02CC-CF21-4C34-8E21-0030C3403159}" dt="2025-11-08T08:49:32.339" v="1101"/>
        <pc:sldMkLst>
          <pc:docMk/>
          <pc:sldMk cId="3059684630" sldId="343"/>
        </pc:sldMkLst>
      </pc:sldChg>
      <pc:sldChg chg="addSp delSp modSp add mod ord modTransition">
        <pc:chgData name="Xier Wang" userId="7be01caa-512b-48f8-9c92-fd1de25e65b3" providerId="ADAL" clId="{0BFF02CC-CF21-4C34-8E21-0030C3403159}" dt="2025-11-08T09:01:41.241" v="1338" actId="1076"/>
        <pc:sldMkLst>
          <pc:docMk/>
          <pc:sldMk cId="3801108949" sldId="343"/>
        </pc:sldMkLst>
      </pc:sldChg>
      <pc:sldChg chg="addSp delSp modSp add mod ord">
        <pc:chgData name="Xier Wang" userId="7be01caa-512b-48f8-9c92-fd1de25e65b3" providerId="ADAL" clId="{0BFF02CC-CF21-4C34-8E21-0030C3403159}" dt="2025-11-08T08:58:54.109" v="1290" actId="1076"/>
        <pc:sldMkLst>
          <pc:docMk/>
          <pc:sldMk cId="2406473544" sldId="344"/>
        </pc:sldMkLst>
      </pc:sldChg>
      <pc:sldChg chg="add setBg">
        <pc:chgData name="Xier Wang" userId="7be01caa-512b-48f8-9c92-fd1de25e65b3" providerId="ADAL" clId="{0BFF02CC-CF21-4C34-8E21-0030C3403159}" dt="2025-11-08T09:23:57.525" v="1758"/>
        <pc:sldMkLst>
          <pc:docMk/>
          <pc:sldMk cId="1235273966" sldId="345"/>
        </pc:sldMkLst>
      </pc:sldChg>
    </pc:docChg>
  </pc:docChgLst>
  <pc:docChgLst>
    <pc:chgData name="Xier Wang" userId="7be01caa-512b-48f8-9c92-fd1de25e65b3" providerId="ADAL" clId="{D7C2C11C-A950-442D-BA8F-F09E9AAA4EF9}"/>
    <pc:docChg chg="undo redo custSel addSld delSld modSld sldOrd">
      <pc:chgData name="Xier Wang" userId="7be01caa-512b-48f8-9c92-fd1de25e65b3" providerId="ADAL" clId="{D7C2C11C-A950-442D-BA8F-F09E9AAA4EF9}" dt="2025-11-17T22:19:23.595" v="8526" actId="20577"/>
      <pc:docMkLst>
        <pc:docMk/>
      </pc:docMkLst>
      <pc:sldChg chg="addSp delSp modSp add del mod ord setBg">
        <pc:chgData name="Xier Wang" userId="7be01caa-512b-48f8-9c92-fd1de25e65b3" providerId="ADAL" clId="{D7C2C11C-A950-442D-BA8F-F09E9AAA4EF9}" dt="2025-11-17T06:46:41.325" v="7901" actId="47"/>
        <pc:sldMkLst>
          <pc:docMk/>
          <pc:sldMk cId="0" sldId="256"/>
        </pc:sldMkLst>
        <pc:spChg chg="add del mod">
          <ac:chgData name="Xier Wang" userId="7be01caa-512b-48f8-9c92-fd1de25e65b3" providerId="ADAL" clId="{D7C2C11C-A950-442D-BA8F-F09E9AAA4EF9}" dt="2025-11-17T04:14:31.176" v="5335" actId="21"/>
          <ac:spMkLst>
            <pc:docMk/>
            <pc:sldMk cId="0" sldId="256"/>
            <ac:spMk id="2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4:15:57.651" v="5370" actId="1076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Xier Wang" userId="7be01caa-512b-48f8-9c92-fd1de25e65b3" providerId="ADAL" clId="{D7C2C11C-A950-442D-BA8F-F09E9AAA4EF9}" dt="2025-11-17T04:16:08.234" v="5376" actId="1076"/>
          <ac:spMkLst>
            <pc:docMk/>
            <pc:sldMk cId="0" sldId="256"/>
            <ac:spMk id="4" creationId="{CEAB1640-4257-3545-927E-74CAE60FFE98}"/>
          </ac:spMkLst>
        </pc:spChg>
        <pc:spChg chg="add del mod ord">
          <ac:chgData name="Xier Wang" userId="7be01caa-512b-48f8-9c92-fd1de25e65b3" providerId="ADAL" clId="{D7C2C11C-A950-442D-BA8F-F09E9AAA4EF9}" dt="2025-11-17T04:15:20.256" v="5361" actId="167"/>
          <ac:spMkLst>
            <pc:docMk/>
            <pc:sldMk cId="0" sldId="256"/>
            <ac:spMk id="5" creationId="{00000000-0000-0000-0000-000000000000}"/>
          </ac:spMkLst>
        </pc:spChg>
        <pc:spChg chg="add del mod">
          <ac:chgData name="Xier Wang" userId="7be01caa-512b-48f8-9c92-fd1de25e65b3" providerId="ADAL" clId="{D7C2C11C-A950-442D-BA8F-F09E9AAA4EF9}" dt="2025-11-17T04:15:10.722" v="5359" actId="21"/>
          <ac:spMkLst>
            <pc:docMk/>
            <pc:sldMk cId="0" sldId="256"/>
            <ac:spMk id="6" creationId="{00000000-0000-0000-0000-000000000000}"/>
          </ac:spMkLst>
        </pc:spChg>
        <pc:spChg chg="add del mod">
          <ac:chgData name="Xier Wang" userId="7be01caa-512b-48f8-9c92-fd1de25e65b3" providerId="ADAL" clId="{D7C2C11C-A950-442D-BA8F-F09E9AAA4EF9}" dt="2025-11-17T04:15:09.382" v="5358" actId="14100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Xier Wang" userId="7be01caa-512b-48f8-9c92-fd1de25e65b3" providerId="ADAL" clId="{D7C2C11C-A950-442D-BA8F-F09E9AAA4EF9}" dt="2025-11-17T04:54:15.025" v="6746" actId="1076"/>
          <ac:spMkLst>
            <pc:docMk/>
            <pc:sldMk cId="0" sldId="256"/>
            <ac:spMk id="8" creationId="{1D02CF75-4D22-9719-9302-AA8D448E1777}"/>
          </ac:spMkLst>
        </pc:spChg>
      </pc:sldChg>
      <pc:sldChg chg="addSp modSp mod">
        <pc:chgData name="Xier Wang" userId="7be01caa-512b-48f8-9c92-fd1de25e65b3" providerId="ADAL" clId="{D7C2C11C-A950-442D-BA8F-F09E9AAA4EF9}" dt="2025-11-17T03:14:15.991" v="5081" actId="20577"/>
        <pc:sldMkLst>
          <pc:docMk/>
          <pc:sldMk cId="0" sldId="257"/>
        </pc:sldMkLst>
        <pc:spChg chg="mod">
          <ac:chgData name="Xier Wang" userId="7be01caa-512b-48f8-9c92-fd1de25e65b3" providerId="ADAL" clId="{D7C2C11C-A950-442D-BA8F-F09E9AAA4EF9}" dt="2025-11-15T02:23:47.149" v="1334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14:04.451" v="5080" actId="20577"/>
          <ac:spMkLst>
            <pc:docMk/>
            <pc:sldMk cId="0" sldId="257"/>
            <ac:spMk id="9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14:15.991" v="5081" actId="20577"/>
          <ac:spMkLst>
            <pc:docMk/>
            <pc:sldMk cId="0" sldId="257"/>
            <ac:spMk id="10" creationId="{00000000-0000-0000-0000-000000000000}"/>
          </ac:spMkLst>
        </pc:spChg>
        <pc:spChg chg="add mod">
          <ac:chgData name="Xier Wang" userId="7be01caa-512b-48f8-9c92-fd1de25e65b3" providerId="ADAL" clId="{D7C2C11C-A950-442D-BA8F-F09E9AAA4EF9}" dt="2025-11-16T02:36:15.661" v="3035" actId="1037"/>
          <ac:spMkLst>
            <pc:docMk/>
            <pc:sldMk cId="0" sldId="257"/>
            <ac:spMk id="12" creationId="{F13DB597-9802-852C-ADA5-E381F7EB6691}"/>
          </ac:spMkLst>
        </pc:spChg>
      </pc:sldChg>
      <pc:sldChg chg="del ord">
        <pc:chgData name="Xier Wang" userId="7be01caa-512b-48f8-9c92-fd1de25e65b3" providerId="ADAL" clId="{D7C2C11C-A950-442D-BA8F-F09E9AAA4EF9}" dt="2025-11-15T02:16:45.043" v="1188" actId="47"/>
        <pc:sldMkLst>
          <pc:docMk/>
          <pc:sldMk cId="0" sldId="258"/>
        </pc:sldMkLst>
      </pc:sldChg>
      <pc:sldChg chg="modSp del mod ord">
        <pc:chgData name="Xier Wang" userId="7be01caa-512b-48f8-9c92-fd1de25e65b3" providerId="ADAL" clId="{D7C2C11C-A950-442D-BA8F-F09E9AAA4EF9}" dt="2025-11-17T02:30:14.708" v="4773" actId="47"/>
        <pc:sldMkLst>
          <pc:docMk/>
          <pc:sldMk cId="0" sldId="259"/>
        </pc:sldMkLst>
      </pc:sldChg>
      <pc:sldChg chg="delSp mod">
        <pc:chgData name="Xier Wang" userId="7be01caa-512b-48f8-9c92-fd1de25e65b3" providerId="ADAL" clId="{D7C2C11C-A950-442D-BA8F-F09E9AAA4EF9}" dt="2025-11-14T08:31:40.689" v="399" actId="478"/>
        <pc:sldMkLst>
          <pc:docMk/>
          <pc:sldMk cId="0" sldId="260"/>
        </pc:sldMkLst>
      </pc:sldChg>
      <pc:sldChg chg="modSp mod modShow">
        <pc:chgData name="Xier Wang" userId="7be01caa-512b-48f8-9c92-fd1de25e65b3" providerId="ADAL" clId="{D7C2C11C-A950-442D-BA8F-F09E9AAA4EF9}" dt="2025-11-14T10:20:09.024" v="870" actId="1076"/>
        <pc:sldMkLst>
          <pc:docMk/>
          <pc:sldMk cId="0" sldId="261"/>
        </pc:sldMkLst>
      </pc:sldChg>
      <pc:sldChg chg="del">
        <pc:chgData name="Xier Wang" userId="7be01caa-512b-48f8-9c92-fd1de25e65b3" providerId="ADAL" clId="{D7C2C11C-A950-442D-BA8F-F09E9AAA4EF9}" dt="2025-11-15T02:16:55.765" v="1211" actId="47"/>
        <pc:sldMkLst>
          <pc:docMk/>
          <pc:sldMk cId="2314735838" sldId="261"/>
        </pc:sldMkLst>
      </pc:sldChg>
      <pc:sldChg chg="del">
        <pc:chgData name="Xier Wang" userId="7be01caa-512b-48f8-9c92-fd1de25e65b3" providerId="ADAL" clId="{D7C2C11C-A950-442D-BA8F-F09E9AAA4EF9}" dt="2025-11-15T02:16:58.684" v="1274" actId="47"/>
        <pc:sldMkLst>
          <pc:docMk/>
          <pc:sldMk cId="0" sldId="262"/>
        </pc:sldMkLst>
      </pc:sldChg>
      <pc:sldChg chg="del">
        <pc:chgData name="Xier Wang" userId="7be01caa-512b-48f8-9c92-fd1de25e65b3" providerId="ADAL" clId="{D7C2C11C-A950-442D-BA8F-F09E9AAA4EF9}" dt="2025-11-15T02:16:57.115" v="1239" actId="47"/>
        <pc:sldMkLst>
          <pc:docMk/>
          <pc:sldMk cId="3004626453" sldId="263"/>
        </pc:sldMkLst>
      </pc:sldChg>
      <pc:sldChg chg="addSp delSp modSp mod">
        <pc:chgData name="Xier Wang" userId="7be01caa-512b-48f8-9c92-fd1de25e65b3" providerId="ADAL" clId="{D7C2C11C-A950-442D-BA8F-F09E9AAA4EF9}" dt="2025-11-17T09:28:06.281" v="8196" actId="20577"/>
        <pc:sldMkLst>
          <pc:docMk/>
          <pc:sldMk cId="0" sldId="264"/>
        </pc:sldMkLst>
        <pc:spChg chg="add 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4" creationId="{EEA8C2B0-A4B3-6C35-677F-C25443841265}"/>
          </ac:spMkLst>
        </pc:spChg>
        <pc:spChg chg="add 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5" creationId="{2E26F5D4-BF01-D324-A362-F3B8693EAE37}"/>
          </ac:spMkLst>
        </pc:spChg>
        <pc:spChg chg="mod">
          <ac:chgData name="Xier Wang" userId="7be01caa-512b-48f8-9c92-fd1de25e65b3" providerId="ADAL" clId="{D7C2C11C-A950-442D-BA8F-F09E9AAA4EF9}" dt="2025-11-17T01:23:52.840" v="3469" actId="1035"/>
          <ac:spMkLst>
            <pc:docMk/>
            <pc:sldMk cId="0" sldId="264"/>
            <ac:spMk id="16" creationId="{00000000-0000-0000-0000-000000000000}"/>
          </ac:spMkLst>
        </pc:spChg>
        <pc:spChg chg="add del 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25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31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32" creationId="{00000000-0000-0000-0000-000000000000}"/>
          </ac:spMkLst>
        </pc:spChg>
        <pc:spChg chg="mod">
          <ac:chgData name="Xier Wang" userId="7be01caa-512b-48f8-9c92-fd1de25e65b3" providerId="ADAL" clId="{D7C2C11C-A950-442D-BA8F-F09E9AAA4EF9}" dt="2025-11-17T03:59:36.571" v="5230" actId="2711"/>
          <ac:spMkLst>
            <pc:docMk/>
            <pc:sldMk cId="0" sldId="264"/>
            <ac:spMk id="35" creationId="{00000000-0000-0000-0000-000000000000}"/>
          </ac:spMkLst>
        </pc:spChg>
        <pc:grpChg chg="mod">
          <ac:chgData name="Xier Wang" userId="7be01caa-512b-48f8-9c92-fd1de25e65b3" providerId="ADAL" clId="{D7C2C11C-A950-442D-BA8F-F09E9AAA4EF9}" dt="2025-11-17T03:59:36.571" v="5230" actId="2711"/>
          <ac:grpSpMkLst>
            <pc:docMk/>
            <pc:sldMk cId="0" sldId="264"/>
            <ac:grpSpMk id="15" creationId="{00000000-0000-0000-0000-000000000000}"/>
          </ac:grpSpMkLst>
        </pc:grpChg>
        <pc:graphicFrameChg chg="add mod modGraphic">
          <ac:chgData name="Xier Wang" userId="7be01caa-512b-48f8-9c92-fd1de25e65b3" providerId="ADAL" clId="{D7C2C11C-A950-442D-BA8F-F09E9AAA4EF9}" dt="2025-11-17T09:28:06.281" v="8196" actId="20577"/>
          <ac:graphicFrameMkLst>
            <pc:docMk/>
            <pc:sldMk cId="0" sldId="264"/>
            <ac:graphicFrameMk id="3" creationId="{3E21376F-3368-3C46-34B6-608D3F50B25B}"/>
          </ac:graphicFrameMkLst>
        </pc:graphicFrameChg>
      </pc:sldChg>
      <pc:sldChg chg="modSp del mod">
        <pc:chgData name="Xier Wang" userId="7be01caa-512b-48f8-9c92-fd1de25e65b3" providerId="ADAL" clId="{D7C2C11C-A950-442D-BA8F-F09E9AAA4EF9}" dt="2025-11-15T02:16:58.655" v="1273" actId="47"/>
        <pc:sldMkLst>
          <pc:docMk/>
          <pc:sldMk cId="0" sldId="265"/>
        </pc:sldMkLst>
      </pc:sldChg>
      <pc:sldChg chg="modSp del mod">
        <pc:chgData name="Xier Wang" userId="7be01caa-512b-48f8-9c92-fd1de25e65b3" providerId="ADAL" clId="{D7C2C11C-A950-442D-BA8F-F09E9AAA4EF9}" dt="2025-11-15T02:16:58.628" v="1272" actId="47"/>
        <pc:sldMkLst>
          <pc:docMk/>
          <pc:sldMk cId="0" sldId="266"/>
        </pc:sldMkLst>
      </pc:sldChg>
      <pc:sldChg chg="del">
        <pc:chgData name="Xier Wang" userId="7be01caa-512b-48f8-9c92-fd1de25e65b3" providerId="ADAL" clId="{D7C2C11C-A950-442D-BA8F-F09E9AAA4EF9}" dt="2025-11-15T02:16:58.411" v="1266" actId="47"/>
        <pc:sldMkLst>
          <pc:docMk/>
          <pc:sldMk cId="0" sldId="267"/>
        </pc:sldMkLst>
      </pc:sldChg>
      <pc:sldChg chg="modSp del mod">
        <pc:chgData name="Xier Wang" userId="7be01caa-512b-48f8-9c92-fd1de25e65b3" providerId="ADAL" clId="{D7C2C11C-A950-442D-BA8F-F09E9AAA4EF9}" dt="2025-11-15T02:16:58.355" v="1265" actId="47"/>
        <pc:sldMkLst>
          <pc:docMk/>
          <pc:sldMk cId="0" sldId="268"/>
        </pc:sldMkLst>
      </pc:sldChg>
      <pc:sldChg chg="modSp del">
        <pc:chgData name="Xier Wang" userId="7be01caa-512b-48f8-9c92-fd1de25e65b3" providerId="ADAL" clId="{D7C2C11C-A950-442D-BA8F-F09E9AAA4EF9}" dt="2025-11-15T02:16:58.331" v="1264" actId="47"/>
        <pc:sldMkLst>
          <pc:docMk/>
          <pc:sldMk cId="0" sldId="269"/>
        </pc:sldMkLst>
      </pc:sldChg>
      <pc:sldChg chg="addSp modSp del mod">
        <pc:chgData name="Xier Wang" userId="7be01caa-512b-48f8-9c92-fd1de25e65b3" providerId="ADAL" clId="{D7C2C11C-A950-442D-BA8F-F09E9AAA4EF9}" dt="2025-11-15T02:16:58.303" v="1263" actId="47"/>
        <pc:sldMkLst>
          <pc:docMk/>
          <pc:sldMk cId="0" sldId="270"/>
        </pc:sldMkLst>
      </pc:sldChg>
      <pc:sldChg chg="modSp del mod">
        <pc:chgData name="Xier Wang" userId="7be01caa-512b-48f8-9c92-fd1de25e65b3" providerId="ADAL" clId="{D7C2C11C-A950-442D-BA8F-F09E9AAA4EF9}" dt="2025-11-15T02:16:58.277" v="1262" actId="47"/>
        <pc:sldMkLst>
          <pc:docMk/>
          <pc:sldMk cId="0" sldId="271"/>
        </pc:sldMkLst>
      </pc:sldChg>
      <pc:sldChg chg="modSp del">
        <pc:chgData name="Xier Wang" userId="7be01caa-512b-48f8-9c92-fd1de25e65b3" providerId="ADAL" clId="{D7C2C11C-A950-442D-BA8F-F09E9AAA4EF9}" dt="2025-11-15T02:16:58.236" v="1261" actId="47"/>
        <pc:sldMkLst>
          <pc:docMk/>
          <pc:sldMk cId="0" sldId="272"/>
        </pc:sldMkLst>
      </pc:sldChg>
      <pc:sldChg chg="del">
        <pc:chgData name="Xier Wang" userId="7be01caa-512b-48f8-9c92-fd1de25e65b3" providerId="ADAL" clId="{D7C2C11C-A950-442D-BA8F-F09E9AAA4EF9}" dt="2025-11-15T02:16:58.216" v="1260" actId="47"/>
        <pc:sldMkLst>
          <pc:docMk/>
          <pc:sldMk cId="0" sldId="273"/>
        </pc:sldMkLst>
      </pc:sldChg>
      <pc:sldChg chg="addSp delSp modSp del mod">
        <pc:chgData name="Xier Wang" userId="7be01caa-512b-48f8-9c92-fd1de25e65b3" providerId="ADAL" clId="{D7C2C11C-A950-442D-BA8F-F09E9AAA4EF9}" dt="2025-11-15T02:16:58.192" v="1259" actId="47"/>
        <pc:sldMkLst>
          <pc:docMk/>
          <pc:sldMk cId="0" sldId="274"/>
        </pc:sldMkLst>
      </pc:sldChg>
      <pc:sldChg chg="del">
        <pc:chgData name="Xier Wang" userId="7be01caa-512b-48f8-9c92-fd1de25e65b3" providerId="ADAL" clId="{D7C2C11C-A950-442D-BA8F-F09E9AAA4EF9}" dt="2025-11-15T02:16:58.097" v="1257" actId="47"/>
        <pc:sldMkLst>
          <pc:docMk/>
          <pc:sldMk cId="0" sldId="275"/>
        </pc:sldMkLst>
      </pc:sldChg>
      <pc:sldChg chg="del">
        <pc:chgData name="Xier Wang" userId="7be01caa-512b-48f8-9c92-fd1de25e65b3" providerId="ADAL" clId="{D7C2C11C-A950-442D-BA8F-F09E9AAA4EF9}" dt="2025-11-15T02:16:57.772" v="1256" actId="47"/>
        <pc:sldMkLst>
          <pc:docMk/>
          <pc:sldMk cId="0" sldId="276"/>
        </pc:sldMkLst>
      </pc:sldChg>
      <pc:sldChg chg="del">
        <pc:chgData name="Xier Wang" userId="7be01caa-512b-48f8-9c92-fd1de25e65b3" providerId="ADAL" clId="{D7C2C11C-A950-442D-BA8F-F09E9AAA4EF9}" dt="2025-11-15T02:16:57.747" v="1255" actId="47"/>
        <pc:sldMkLst>
          <pc:docMk/>
          <pc:sldMk cId="0" sldId="277"/>
        </pc:sldMkLst>
      </pc:sldChg>
      <pc:sldChg chg="del">
        <pc:chgData name="Xier Wang" userId="7be01caa-512b-48f8-9c92-fd1de25e65b3" providerId="ADAL" clId="{D7C2C11C-A950-442D-BA8F-F09E9AAA4EF9}" dt="2025-11-15T02:16:57.641" v="1254" actId="47"/>
        <pc:sldMkLst>
          <pc:docMk/>
          <pc:sldMk cId="0" sldId="278"/>
        </pc:sldMkLst>
      </pc:sldChg>
      <pc:sldChg chg="del">
        <pc:chgData name="Xier Wang" userId="7be01caa-512b-48f8-9c92-fd1de25e65b3" providerId="ADAL" clId="{D7C2C11C-A950-442D-BA8F-F09E9AAA4EF9}" dt="2025-11-15T02:16:57.593" v="1253" actId="47"/>
        <pc:sldMkLst>
          <pc:docMk/>
          <pc:sldMk cId="0" sldId="279"/>
        </pc:sldMkLst>
      </pc:sldChg>
      <pc:sldChg chg="del">
        <pc:chgData name="Xier Wang" userId="7be01caa-512b-48f8-9c92-fd1de25e65b3" providerId="ADAL" clId="{D7C2C11C-A950-442D-BA8F-F09E9AAA4EF9}" dt="2025-11-15T02:16:57.180" v="1241" actId="47"/>
        <pc:sldMkLst>
          <pc:docMk/>
          <pc:sldMk cId="0" sldId="280"/>
        </pc:sldMkLst>
      </pc:sldChg>
      <pc:sldChg chg="del">
        <pc:chgData name="Xier Wang" userId="7be01caa-512b-48f8-9c92-fd1de25e65b3" providerId="ADAL" clId="{D7C2C11C-A950-442D-BA8F-F09E9AAA4EF9}" dt="2025-11-15T02:16:57.128" v="1240" actId="47"/>
        <pc:sldMkLst>
          <pc:docMk/>
          <pc:sldMk cId="0" sldId="281"/>
        </pc:sldMkLst>
      </pc:sldChg>
      <pc:sldChg chg="del">
        <pc:chgData name="Xier Wang" userId="7be01caa-512b-48f8-9c92-fd1de25e65b3" providerId="ADAL" clId="{D7C2C11C-A950-442D-BA8F-F09E9AAA4EF9}" dt="2025-11-15T02:16:56.910" v="1238" actId="47"/>
        <pc:sldMkLst>
          <pc:docMk/>
          <pc:sldMk cId="0" sldId="282"/>
        </pc:sldMkLst>
      </pc:sldChg>
      <pc:sldChg chg="del">
        <pc:chgData name="Xier Wang" userId="7be01caa-512b-48f8-9c92-fd1de25e65b3" providerId="ADAL" clId="{D7C2C11C-A950-442D-BA8F-F09E9AAA4EF9}" dt="2025-11-15T02:16:56.863" v="1237" actId="47"/>
        <pc:sldMkLst>
          <pc:docMk/>
          <pc:sldMk cId="0" sldId="283"/>
        </pc:sldMkLst>
      </pc:sldChg>
      <pc:sldChg chg="del">
        <pc:chgData name="Xier Wang" userId="7be01caa-512b-48f8-9c92-fd1de25e65b3" providerId="ADAL" clId="{D7C2C11C-A950-442D-BA8F-F09E9AAA4EF9}" dt="2025-11-15T02:16:56.821" v="1236" actId="47"/>
        <pc:sldMkLst>
          <pc:docMk/>
          <pc:sldMk cId="0" sldId="284"/>
        </pc:sldMkLst>
      </pc:sldChg>
      <pc:sldChg chg="del">
        <pc:chgData name="Xier Wang" userId="7be01caa-512b-48f8-9c92-fd1de25e65b3" providerId="ADAL" clId="{D7C2C11C-A950-442D-BA8F-F09E9AAA4EF9}" dt="2025-11-15T02:16:56.810" v="1235" actId="47"/>
        <pc:sldMkLst>
          <pc:docMk/>
          <pc:sldMk cId="0" sldId="285"/>
        </pc:sldMkLst>
      </pc:sldChg>
      <pc:sldChg chg="del">
        <pc:chgData name="Xier Wang" userId="7be01caa-512b-48f8-9c92-fd1de25e65b3" providerId="ADAL" clId="{D7C2C11C-A950-442D-BA8F-F09E9AAA4EF9}" dt="2025-11-15T02:16:56.341" v="1229" actId="47"/>
        <pc:sldMkLst>
          <pc:docMk/>
          <pc:sldMk cId="0" sldId="286"/>
        </pc:sldMkLst>
      </pc:sldChg>
      <pc:sldChg chg="del">
        <pc:chgData name="Xier Wang" userId="7be01caa-512b-48f8-9c92-fd1de25e65b3" providerId="ADAL" clId="{D7C2C11C-A950-442D-BA8F-F09E9AAA4EF9}" dt="2025-11-15T02:16:56.298" v="1227" actId="47"/>
        <pc:sldMkLst>
          <pc:docMk/>
          <pc:sldMk cId="0" sldId="287"/>
        </pc:sldMkLst>
      </pc:sldChg>
      <pc:sldChg chg="del">
        <pc:chgData name="Xier Wang" userId="7be01caa-512b-48f8-9c92-fd1de25e65b3" providerId="ADAL" clId="{D7C2C11C-A950-442D-BA8F-F09E9AAA4EF9}" dt="2025-11-15T02:16:56.280" v="1226" actId="47"/>
        <pc:sldMkLst>
          <pc:docMk/>
          <pc:sldMk cId="0" sldId="288"/>
        </pc:sldMkLst>
      </pc:sldChg>
      <pc:sldChg chg="del">
        <pc:chgData name="Xier Wang" userId="7be01caa-512b-48f8-9c92-fd1de25e65b3" providerId="ADAL" clId="{D7C2C11C-A950-442D-BA8F-F09E9AAA4EF9}" dt="2025-11-15T02:16:56.228" v="1225" actId="47"/>
        <pc:sldMkLst>
          <pc:docMk/>
          <pc:sldMk cId="0" sldId="289"/>
        </pc:sldMkLst>
      </pc:sldChg>
      <pc:sldChg chg="del">
        <pc:chgData name="Xier Wang" userId="7be01caa-512b-48f8-9c92-fd1de25e65b3" providerId="ADAL" clId="{D7C2C11C-A950-442D-BA8F-F09E9AAA4EF9}" dt="2025-11-15T02:16:56.214" v="1224" actId="47"/>
        <pc:sldMkLst>
          <pc:docMk/>
          <pc:sldMk cId="0" sldId="290"/>
        </pc:sldMkLst>
      </pc:sldChg>
      <pc:sldChg chg="del">
        <pc:chgData name="Xier Wang" userId="7be01caa-512b-48f8-9c92-fd1de25e65b3" providerId="ADAL" clId="{D7C2C11C-A950-442D-BA8F-F09E9AAA4EF9}" dt="2025-11-15T02:16:56.193" v="1223" actId="47"/>
        <pc:sldMkLst>
          <pc:docMk/>
          <pc:sldMk cId="0" sldId="291"/>
        </pc:sldMkLst>
      </pc:sldChg>
      <pc:sldChg chg="del">
        <pc:chgData name="Xier Wang" userId="7be01caa-512b-48f8-9c92-fd1de25e65b3" providerId="ADAL" clId="{D7C2C11C-A950-442D-BA8F-F09E9AAA4EF9}" dt="2025-11-15T02:16:56.122" v="1222" actId="47"/>
        <pc:sldMkLst>
          <pc:docMk/>
          <pc:sldMk cId="0" sldId="292"/>
        </pc:sldMkLst>
      </pc:sldChg>
      <pc:sldChg chg="del ord">
        <pc:chgData name="Xier Wang" userId="7be01caa-512b-48f8-9c92-fd1de25e65b3" providerId="ADAL" clId="{D7C2C11C-A950-442D-BA8F-F09E9AAA4EF9}" dt="2025-11-17T03:16:42.284" v="5086" actId="47"/>
        <pc:sldMkLst>
          <pc:docMk/>
          <pc:sldMk cId="0" sldId="293"/>
        </pc:sldMkLst>
      </pc:sldChg>
      <pc:sldChg chg="del">
        <pc:chgData name="Xier Wang" userId="7be01caa-512b-48f8-9c92-fd1de25e65b3" providerId="ADAL" clId="{D7C2C11C-A950-442D-BA8F-F09E9AAA4EF9}" dt="2025-11-15T02:16:56.078" v="1220" actId="47"/>
        <pc:sldMkLst>
          <pc:docMk/>
          <pc:sldMk cId="0" sldId="294"/>
        </pc:sldMkLst>
      </pc:sldChg>
      <pc:sldChg chg="del">
        <pc:chgData name="Xier Wang" userId="7be01caa-512b-48f8-9c92-fd1de25e65b3" providerId="ADAL" clId="{D7C2C11C-A950-442D-BA8F-F09E9AAA4EF9}" dt="2025-11-15T02:16:56.038" v="1219" actId="47"/>
        <pc:sldMkLst>
          <pc:docMk/>
          <pc:sldMk cId="0" sldId="295"/>
        </pc:sldMkLst>
      </pc:sldChg>
      <pc:sldChg chg="del">
        <pc:chgData name="Xier Wang" userId="7be01caa-512b-48f8-9c92-fd1de25e65b3" providerId="ADAL" clId="{D7C2C11C-A950-442D-BA8F-F09E9AAA4EF9}" dt="2025-11-15T02:16:55.989" v="1218" actId="47"/>
        <pc:sldMkLst>
          <pc:docMk/>
          <pc:sldMk cId="0" sldId="296"/>
        </pc:sldMkLst>
      </pc:sldChg>
      <pc:sldChg chg="del">
        <pc:chgData name="Xier Wang" userId="7be01caa-512b-48f8-9c92-fd1de25e65b3" providerId="ADAL" clId="{D7C2C11C-A950-442D-BA8F-F09E9AAA4EF9}" dt="2025-11-15T02:16:55.730" v="1209" actId="47"/>
        <pc:sldMkLst>
          <pc:docMk/>
          <pc:sldMk cId="0" sldId="297"/>
        </pc:sldMkLst>
      </pc:sldChg>
      <pc:sldChg chg="del">
        <pc:chgData name="Xier Wang" userId="7be01caa-512b-48f8-9c92-fd1de25e65b3" providerId="ADAL" clId="{D7C2C11C-A950-442D-BA8F-F09E9AAA4EF9}" dt="2025-11-15T02:16:55.661" v="1207" actId="47"/>
        <pc:sldMkLst>
          <pc:docMk/>
          <pc:sldMk cId="0" sldId="298"/>
        </pc:sldMkLst>
      </pc:sldChg>
      <pc:sldChg chg="del">
        <pc:chgData name="Xier Wang" userId="7be01caa-512b-48f8-9c92-fd1de25e65b3" providerId="ADAL" clId="{D7C2C11C-A950-442D-BA8F-F09E9AAA4EF9}" dt="2025-11-15T02:16:55.649" v="1206" actId="47"/>
        <pc:sldMkLst>
          <pc:docMk/>
          <pc:sldMk cId="0" sldId="299"/>
        </pc:sldMkLst>
      </pc:sldChg>
      <pc:sldChg chg="del">
        <pc:chgData name="Xier Wang" userId="7be01caa-512b-48f8-9c92-fd1de25e65b3" providerId="ADAL" clId="{D7C2C11C-A950-442D-BA8F-F09E9AAA4EF9}" dt="2025-11-15T02:16:55.623" v="1205" actId="47"/>
        <pc:sldMkLst>
          <pc:docMk/>
          <pc:sldMk cId="0" sldId="300"/>
        </pc:sldMkLst>
      </pc:sldChg>
      <pc:sldChg chg="del">
        <pc:chgData name="Xier Wang" userId="7be01caa-512b-48f8-9c92-fd1de25e65b3" providerId="ADAL" clId="{D7C2C11C-A950-442D-BA8F-F09E9AAA4EF9}" dt="2025-11-15T02:16:55.587" v="1204" actId="47"/>
        <pc:sldMkLst>
          <pc:docMk/>
          <pc:sldMk cId="0" sldId="301"/>
        </pc:sldMkLst>
      </pc:sldChg>
      <pc:sldChg chg="del">
        <pc:chgData name="Xier Wang" userId="7be01caa-512b-48f8-9c92-fd1de25e65b3" providerId="ADAL" clId="{D7C2C11C-A950-442D-BA8F-F09E9AAA4EF9}" dt="2025-11-15T02:16:55.532" v="1203" actId="47"/>
        <pc:sldMkLst>
          <pc:docMk/>
          <pc:sldMk cId="0" sldId="302"/>
        </pc:sldMkLst>
      </pc:sldChg>
      <pc:sldChg chg="del">
        <pc:chgData name="Xier Wang" userId="7be01caa-512b-48f8-9c92-fd1de25e65b3" providerId="ADAL" clId="{D7C2C11C-A950-442D-BA8F-F09E9AAA4EF9}" dt="2025-11-15T02:16:55.300" v="1202" actId="47"/>
        <pc:sldMkLst>
          <pc:docMk/>
          <pc:sldMk cId="0" sldId="303"/>
        </pc:sldMkLst>
      </pc:sldChg>
      <pc:sldChg chg="del">
        <pc:chgData name="Xier Wang" userId="7be01caa-512b-48f8-9c92-fd1de25e65b3" providerId="ADAL" clId="{D7C2C11C-A950-442D-BA8F-F09E9AAA4EF9}" dt="2025-11-15T02:16:54.588" v="1201" actId="47"/>
        <pc:sldMkLst>
          <pc:docMk/>
          <pc:sldMk cId="0" sldId="304"/>
        </pc:sldMkLst>
      </pc:sldChg>
      <pc:sldChg chg="del">
        <pc:chgData name="Xier Wang" userId="7be01caa-512b-48f8-9c92-fd1de25e65b3" providerId="ADAL" clId="{D7C2C11C-A950-442D-BA8F-F09E9AAA4EF9}" dt="2025-11-15T02:16:54.290" v="1200" actId="47"/>
        <pc:sldMkLst>
          <pc:docMk/>
          <pc:sldMk cId="0" sldId="305"/>
        </pc:sldMkLst>
      </pc:sldChg>
      <pc:sldChg chg="del">
        <pc:chgData name="Xier Wang" userId="7be01caa-512b-48f8-9c92-fd1de25e65b3" providerId="ADAL" clId="{D7C2C11C-A950-442D-BA8F-F09E9AAA4EF9}" dt="2025-11-15T02:16:54.218" v="1199" actId="47"/>
        <pc:sldMkLst>
          <pc:docMk/>
          <pc:sldMk cId="0" sldId="306"/>
        </pc:sldMkLst>
      </pc:sldChg>
      <pc:sldChg chg="del">
        <pc:chgData name="Xier Wang" userId="7be01caa-512b-48f8-9c92-fd1de25e65b3" providerId="ADAL" clId="{D7C2C11C-A950-442D-BA8F-F09E9AAA4EF9}" dt="2025-11-15T02:16:54.025" v="1198" actId="47"/>
        <pc:sldMkLst>
          <pc:docMk/>
          <pc:sldMk cId="0" sldId="307"/>
        </pc:sldMkLst>
      </pc:sldChg>
      <pc:sldChg chg="del">
        <pc:chgData name="Xier Wang" userId="7be01caa-512b-48f8-9c92-fd1de25e65b3" providerId="ADAL" clId="{D7C2C11C-A950-442D-BA8F-F09E9AAA4EF9}" dt="2025-11-15T02:16:53.870" v="1197" actId="47"/>
        <pc:sldMkLst>
          <pc:docMk/>
          <pc:sldMk cId="0" sldId="308"/>
        </pc:sldMkLst>
      </pc:sldChg>
      <pc:sldChg chg="del">
        <pc:chgData name="Xier Wang" userId="7be01caa-512b-48f8-9c92-fd1de25e65b3" providerId="ADAL" clId="{D7C2C11C-A950-442D-BA8F-F09E9AAA4EF9}" dt="2025-11-15T02:16:53.608" v="1196" actId="47"/>
        <pc:sldMkLst>
          <pc:docMk/>
          <pc:sldMk cId="0" sldId="309"/>
        </pc:sldMkLst>
      </pc:sldChg>
      <pc:sldChg chg="addSp delSp modSp del mod">
        <pc:chgData name="Xier Wang" userId="7be01caa-512b-48f8-9c92-fd1de25e65b3" providerId="ADAL" clId="{D7C2C11C-A950-442D-BA8F-F09E9AAA4EF9}" dt="2025-11-15T02:16:53.244" v="1195" actId="47"/>
        <pc:sldMkLst>
          <pc:docMk/>
          <pc:sldMk cId="0" sldId="310"/>
        </pc:sldMkLst>
      </pc:sldChg>
      <pc:sldChg chg="del">
        <pc:chgData name="Xier Wang" userId="7be01caa-512b-48f8-9c92-fd1de25e65b3" providerId="ADAL" clId="{D7C2C11C-A950-442D-BA8F-F09E9AAA4EF9}" dt="2025-11-15T02:16:52.812" v="1194" actId="47"/>
        <pc:sldMkLst>
          <pc:docMk/>
          <pc:sldMk cId="0" sldId="311"/>
        </pc:sldMkLst>
      </pc:sldChg>
      <pc:sldChg chg="del">
        <pc:chgData name="Xier Wang" userId="7be01caa-512b-48f8-9c92-fd1de25e65b3" providerId="ADAL" clId="{D7C2C11C-A950-442D-BA8F-F09E9AAA4EF9}" dt="2025-11-15T02:16:52.350" v="1193" actId="47"/>
        <pc:sldMkLst>
          <pc:docMk/>
          <pc:sldMk cId="0" sldId="312"/>
        </pc:sldMkLst>
      </pc:sldChg>
      <pc:sldChg chg="del">
        <pc:chgData name="Xier Wang" userId="7be01caa-512b-48f8-9c92-fd1de25e65b3" providerId="ADAL" clId="{D7C2C11C-A950-442D-BA8F-F09E9AAA4EF9}" dt="2025-11-15T02:16:51.967" v="1192" actId="47"/>
        <pc:sldMkLst>
          <pc:docMk/>
          <pc:sldMk cId="0" sldId="313"/>
        </pc:sldMkLst>
      </pc:sldChg>
      <pc:sldChg chg="del">
        <pc:chgData name="Xier Wang" userId="7be01caa-512b-48f8-9c92-fd1de25e65b3" providerId="ADAL" clId="{D7C2C11C-A950-442D-BA8F-F09E9AAA4EF9}" dt="2025-11-15T02:16:51.702" v="1191" actId="47"/>
        <pc:sldMkLst>
          <pc:docMk/>
          <pc:sldMk cId="0" sldId="314"/>
        </pc:sldMkLst>
      </pc:sldChg>
      <pc:sldChg chg="del">
        <pc:chgData name="Xier Wang" userId="7be01caa-512b-48f8-9c92-fd1de25e65b3" providerId="ADAL" clId="{D7C2C11C-A950-442D-BA8F-F09E9AAA4EF9}" dt="2025-11-15T02:16:51.124" v="1190" actId="47"/>
        <pc:sldMkLst>
          <pc:docMk/>
          <pc:sldMk cId="0" sldId="315"/>
        </pc:sldMkLst>
      </pc:sldChg>
      <pc:sldChg chg="del">
        <pc:chgData name="Xier Wang" userId="7be01caa-512b-48f8-9c92-fd1de25e65b3" providerId="ADAL" clId="{D7C2C11C-A950-442D-BA8F-F09E9AAA4EF9}" dt="2025-11-15T02:16:57.560" v="1252" actId="47"/>
        <pc:sldMkLst>
          <pc:docMk/>
          <pc:sldMk cId="2204239626" sldId="316"/>
        </pc:sldMkLst>
      </pc:sldChg>
      <pc:sldChg chg="del">
        <pc:chgData name="Xier Wang" userId="7be01caa-512b-48f8-9c92-fd1de25e65b3" providerId="ADAL" clId="{D7C2C11C-A950-442D-BA8F-F09E9AAA4EF9}" dt="2025-11-15T02:16:57.419" v="1248" actId="47"/>
        <pc:sldMkLst>
          <pc:docMk/>
          <pc:sldMk cId="2843037172" sldId="318"/>
        </pc:sldMkLst>
      </pc:sldChg>
      <pc:sldChg chg="del">
        <pc:chgData name="Xier Wang" userId="7be01caa-512b-48f8-9c92-fd1de25e65b3" providerId="ADAL" clId="{D7C2C11C-A950-442D-BA8F-F09E9AAA4EF9}" dt="2025-11-15T02:16:57.528" v="1251" actId="47"/>
        <pc:sldMkLst>
          <pc:docMk/>
          <pc:sldMk cId="2555907113" sldId="325"/>
        </pc:sldMkLst>
      </pc:sldChg>
      <pc:sldChg chg="del">
        <pc:chgData name="Xier Wang" userId="7be01caa-512b-48f8-9c92-fd1de25e65b3" providerId="ADAL" clId="{D7C2C11C-A950-442D-BA8F-F09E9AAA4EF9}" dt="2025-11-15T02:16:57.499" v="1250" actId="47"/>
        <pc:sldMkLst>
          <pc:docMk/>
          <pc:sldMk cId="2356537204" sldId="326"/>
        </pc:sldMkLst>
      </pc:sldChg>
      <pc:sldChg chg="del">
        <pc:chgData name="Xier Wang" userId="7be01caa-512b-48f8-9c92-fd1de25e65b3" providerId="ADAL" clId="{D7C2C11C-A950-442D-BA8F-F09E9AAA4EF9}" dt="2025-11-15T02:16:57.452" v="1249" actId="47"/>
        <pc:sldMkLst>
          <pc:docMk/>
          <pc:sldMk cId="3759611131" sldId="327"/>
        </pc:sldMkLst>
      </pc:sldChg>
      <pc:sldChg chg="del">
        <pc:chgData name="Xier Wang" userId="7be01caa-512b-48f8-9c92-fd1de25e65b3" providerId="ADAL" clId="{D7C2C11C-A950-442D-BA8F-F09E9AAA4EF9}" dt="2025-11-15T02:16:57.294" v="1245" actId="47"/>
        <pc:sldMkLst>
          <pc:docMk/>
          <pc:sldMk cId="1342462953" sldId="328"/>
        </pc:sldMkLst>
      </pc:sldChg>
      <pc:sldChg chg="del">
        <pc:chgData name="Xier Wang" userId="7be01caa-512b-48f8-9c92-fd1de25e65b3" providerId="ADAL" clId="{D7C2C11C-A950-442D-BA8F-F09E9AAA4EF9}" dt="2025-11-15T02:16:57.266" v="1244" actId="47"/>
        <pc:sldMkLst>
          <pc:docMk/>
          <pc:sldMk cId="707744350" sldId="329"/>
        </pc:sldMkLst>
      </pc:sldChg>
      <pc:sldChg chg="del">
        <pc:chgData name="Xier Wang" userId="7be01caa-512b-48f8-9c92-fd1de25e65b3" providerId="ADAL" clId="{D7C2C11C-A950-442D-BA8F-F09E9AAA4EF9}" dt="2025-11-15T02:16:57.234" v="1243" actId="47"/>
        <pc:sldMkLst>
          <pc:docMk/>
          <pc:sldMk cId="788161044" sldId="330"/>
        </pc:sldMkLst>
      </pc:sldChg>
      <pc:sldChg chg="del">
        <pc:chgData name="Xier Wang" userId="7be01caa-512b-48f8-9c92-fd1de25e65b3" providerId="ADAL" clId="{D7C2C11C-A950-442D-BA8F-F09E9AAA4EF9}" dt="2025-11-15T02:16:57.206" v="1242" actId="47"/>
        <pc:sldMkLst>
          <pc:docMk/>
          <pc:sldMk cId="2339682868" sldId="331"/>
        </pc:sldMkLst>
      </pc:sldChg>
      <pc:sldChg chg="del">
        <pc:chgData name="Xier Wang" userId="7be01caa-512b-48f8-9c92-fd1de25e65b3" providerId="ADAL" clId="{D7C2C11C-A950-442D-BA8F-F09E9AAA4EF9}" dt="2025-11-15T02:16:57.389" v="1247" actId="47"/>
        <pc:sldMkLst>
          <pc:docMk/>
          <pc:sldMk cId="3996749429" sldId="332"/>
        </pc:sldMkLst>
      </pc:sldChg>
      <pc:sldChg chg="del">
        <pc:chgData name="Xier Wang" userId="7be01caa-512b-48f8-9c92-fd1de25e65b3" providerId="ADAL" clId="{D7C2C11C-A950-442D-BA8F-F09E9AAA4EF9}" dt="2025-11-15T02:16:56.793" v="1234" actId="47"/>
        <pc:sldMkLst>
          <pc:docMk/>
          <pc:sldMk cId="2218439542" sldId="333"/>
        </pc:sldMkLst>
      </pc:sldChg>
      <pc:sldChg chg="del">
        <pc:chgData name="Xier Wang" userId="7be01caa-512b-48f8-9c92-fd1de25e65b3" providerId="ADAL" clId="{D7C2C11C-A950-442D-BA8F-F09E9AAA4EF9}" dt="2025-11-15T02:16:56.373" v="1230" actId="47"/>
        <pc:sldMkLst>
          <pc:docMk/>
          <pc:sldMk cId="2339132875" sldId="334"/>
        </pc:sldMkLst>
      </pc:sldChg>
      <pc:sldChg chg="del">
        <pc:chgData name="Xier Wang" userId="7be01caa-512b-48f8-9c92-fd1de25e65b3" providerId="ADAL" clId="{D7C2C11C-A950-442D-BA8F-F09E9AAA4EF9}" dt="2025-11-15T02:16:56.633" v="1233" actId="47"/>
        <pc:sldMkLst>
          <pc:docMk/>
          <pc:sldMk cId="763488549" sldId="335"/>
        </pc:sldMkLst>
      </pc:sldChg>
      <pc:sldChg chg="del">
        <pc:chgData name="Xier Wang" userId="7be01caa-512b-48f8-9c92-fd1de25e65b3" providerId="ADAL" clId="{D7C2C11C-A950-442D-BA8F-F09E9AAA4EF9}" dt="2025-11-15T02:16:56.401" v="1231" actId="47"/>
        <pc:sldMkLst>
          <pc:docMk/>
          <pc:sldMk cId="1862249464" sldId="336"/>
        </pc:sldMkLst>
      </pc:sldChg>
      <pc:sldChg chg="del">
        <pc:chgData name="Xier Wang" userId="7be01caa-512b-48f8-9c92-fd1de25e65b3" providerId="ADAL" clId="{D7C2C11C-A950-442D-BA8F-F09E9AAA4EF9}" dt="2025-11-15T02:16:56.531" v="1232" actId="47"/>
        <pc:sldMkLst>
          <pc:docMk/>
          <pc:sldMk cId="1563524369" sldId="338"/>
        </pc:sldMkLst>
      </pc:sldChg>
      <pc:sldChg chg="del">
        <pc:chgData name="Xier Wang" userId="7be01caa-512b-48f8-9c92-fd1de25e65b3" providerId="ADAL" clId="{D7C2C11C-A950-442D-BA8F-F09E9AAA4EF9}" dt="2025-11-15T02:16:55.746" v="1210" actId="47"/>
        <pc:sldMkLst>
          <pc:docMk/>
          <pc:sldMk cId="1443922382" sldId="339"/>
        </pc:sldMkLst>
      </pc:sldChg>
      <pc:sldChg chg="del">
        <pc:chgData name="Xier Wang" userId="7be01caa-512b-48f8-9c92-fd1de25e65b3" providerId="ADAL" clId="{D7C2C11C-A950-442D-BA8F-F09E9AAA4EF9}" dt="2025-11-15T02:16:58.602" v="1271" actId="47"/>
        <pc:sldMkLst>
          <pc:docMk/>
          <pc:sldMk cId="2729845999" sldId="340"/>
        </pc:sldMkLst>
      </pc:sldChg>
      <pc:sldChg chg="del">
        <pc:chgData name="Xier Wang" userId="7be01caa-512b-48f8-9c92-fd1de25e65b3" providerId="ADAL" clId="{D7C2C11C-A950-442D-BA8F-F09E9AAA4EF9}" dt="2025-11-15T02:16:58.554" v="1269" actId="47"/>
        <pc:sldMkLst>
          <pc:docMk/>
          <pc:sldMk cId="954204327" sldId="342"/>
        </pc:sldMkLst>
      </pc:sldChg>
      <pc:sldChg chg="del">
        <pc:chgData name="Xier Wang" userId="7be01caa-512b-48f8-9c92-fd1de25e65b3" providerId="ADAL" clId="{D7C2C11C-A950-442D-BA8F-F09E9AAA4EF9}" dt="2025-11-15T02:16:58.533" v="1268" actId="47"/>
        <pc:sldMkLst>
          <pc:docMk/>
          <pc:sldMk cId="3801108949" sldId="343"/>
        </pc:sldMkLst>
      </pc:sldChg>
      <pc:sldChg chg="del">
        <pc:chgData name="Xier Wang" userId="7be01caa-512b-48f8-9c92-fd1de25e65b3" providerId="ADAL" clId="{D7C2C11C-A950-442D-BA8F-F09E9AAA4EF9}" dt="2025-11-15T02:16:58.436" v="1267" actId="47"/>
        <pc:sldMkLst>
          <pc:docMk/>
          <pc:sldMk cId="2406473544" sldId="344"/>
        </pc:sldMkLst>
      </pc:sldChg>
      <pc:sldChg chg="del">
        <pc:chgData name="Xier Wang" userId="7be01caa-512b-48f8-9c92-fd1de25e65b3" providerId="ADAL" clId="{D7C2C11C-A950-442D-BA8F-F09E9AAA4EF9}" dt="2025-11-15T02:16:58.565" v="1270" actId="47"/>
        <pc:sldMkLst>
          <pc:docMk/>
          <pc:sldMk cId="1235273966" sldId="345"/>
        </pc:sldMkLst>
      </pc:sldChg>
      <pc:sldChg chg="new del">
        <pc:chgData name="Xier Wang" userId="7be01caa-512b-48f8-9c92-fd1de25e65b3" providerId="ADAL" clId="{D7C2C11C-A950-442D-BA8F-F09E9AAA4EF9}" dt="2025-11-14T01:59:10.606" v="1" actId="680"/>
        <pc:sldMkLst>
          <pc:docMk/>
          <pc:sldMk cId="327807369" sldId="346"/>
        </pc:sldMkLst>
      </pc:sldChg>
      <pc:sldChg chg="add del setBg">
        <pc:chgData name="Xier Wang" userId="7be01caa-512b-48f8-9c92-fd1de25e65b3" providerId="ADAL" clId="{D7C2C11C-A950-442D-BA8F-F09E9AAA4EF9}" dt="2025-11-14T07:36:37.685" v="10" actId="47"/>
        <pc:sldMkLst>
          <pc:docMk/>
          <pc:sldMk cId="3215318298" sldId="346"/>
        </pc:sldMkLst>
      </pc:sldChg>
      <pc:sldChg chg="del">
        <pc:chgData name="Xier Wang" userId="7be01caa-512b-48f8-9c92-fd1de25e65b3" providerId="ADAL" clId="{D7C2C11C-A950-442D-BA8F-F09E9AAA4EF9}" dt="2025-11-15T02:16:55.713" v="1208" actId="47"/>
        <pc:sldMkLst>
          <pc:docMk/>
          <pc:sldMk cId="1049634062" sldId="347"/>
        </pc:sldMkLst>
      </pc:sldChg>
      <pc:sldChg chg="modSp add mod ord">
        <pc:chgData name="Xier Wang" userId="7be01caa-512b-48f8-9c92-fd1de25e65b3" providerId="ADAL" clId="{D7C2C11C-A950-442D-BA8F-F09E9AAA4EF9}" dt="2025-11-14T08:26:40.080" v="376" actId="14100"/>
        <pc:sldMkLst>
          <pc:docMk/>
          <pc:sldMk cId="3124931307" sldId="347"/>
        </pc:sldMkLst>
      </pc:sldChg>
      <pc:sldChg chg="addSp delSp modSp add del mod ord">
        <pc:chgData name="Xier Wang" userId="7be01caa-512b-48f8-9c92-fd1de25e65b3" providerId="ADAL" clId="{D7C2C11C-A950-442D-BA8F-F09E9AAA4EF9}" dt="2025-11-17T06:43:36.716" v="7888" actId="14100"/>
        <pc:sldMkLst>
          <pc:docMk/>
          <pc:sldMk cId="930384294" sldId="348"/>
        </pc:sldMkLst>
        <pc:spChg chg="add del mod">
          <ac:chgData name="Xier Wang" userId="7be01caa-512b-48f8-9c92-fd1de25e65b3" providerId="ADAL" clId="{D7C2C11C-A950-442D-BA8F-F09E9AAA4EF9}" dt="2025-11-17T04:16:58.652" v="5385" actId="478"/>
          <ac:spMkLst>
            <pc:docMk/>
            <pc:sldMk cId="930384294" sldId="348"/>
            <ac:spMk id="6" creationId="{0157A3CF-71AD-3A84-7A13-A7A4E4CE2662}"/>
          </ac:spMkLst>
        </pc:spChg>
        <pc:spChg chg="add mod">
          <ac:chgData name="Xier Wang" userId="7be01caa-512b-48f8-9c92-fd1de25e65b3" providerId="ADAL" clId="{D7C2C11C-A950-442D-BA8F-F09E9AAA4EF9}" dt="2025-11-17T04:17:46.347" v="5406" actId="20577"/>
          <ac:spMkLst>
            <pc:docMk/>
            <pc:sldMk cId="930384294" sldId="348"/>
            <ac:spMk id="7" creationId="{B202F486-5337-5726-619E-C335B00391B3}"/>
          </ac:spMkLst>
        </pc:spChg>
        <pc:spChg chg="add del">
          <ac:chgData name="Xier Wang" userId="7be01caa-512b-48f8-9c92-fd1de25e65b3" providerId="ADAL" clId="{D7C2C11C-A950-442D-BA8F-F09E9AAA4EF9}" dt="2025-11-17T04:16:44.697" v="5380" actId="21"/>
          <ac:spMkLst>
            <pc:docMk/>
            <pc:sldMk cId="930384294" sldId="348"/>
            <ac:spMk id="9" creationId="{CB91E983-430D-21FA-AF34-00E7FBEEEC5E}"/>
          </ac:spMkLst>
        </pc:spChg>
        <pc:spChg chg="mod">
          <ac:chgData name="Xier Wang" userId="7be01caa-512b-48f8-9c92-fd1de25e65b3" providerId="ADAL" clId="{D7C2C11C-A950-442D-BA8F-F09E9AAA4EF9}" dt="2025-11-17T06:43:36.716" v="7888" actId="14100"/>
          <ac:spMkLst>
            <pc:docMk/>
            <pc:sldMk cId="930384294" sldId="348"/>
            <ac:spMk id="11" creationId="{A74AC8EA-39F0-6EC3-ACBF-384D3042CACC}"/>
          </ac:spMkLst>
        </pc:spChg>
      </pc:sldChg>
      <pc:sldChg chg="delSp modSp add del mod setBg">
        <pc:chgData name="Xier Wang" userId="7be01caa-512b-48f8-9c92-fd1de25e65b3" providerId="ADAL" clId="{D7C2C11C-A950-442D-BA8F-F09E9AAA4EF9}" dt="2025-11-14T07:55:02.464" v="229" actId="2696"/>
        <pc:sldMkLst>
          <pc:docMk/>
          <pc:sldMk cId="4091904430" sldId="348"/>
        </pc:sldMkLst>
      </pc:sldChg>
      <pc:sldChg chg="add del ord">
        <pc:chgData name="Xier Wang" userId="7be01caa-512b-48f8-9c92-fd1de25e65b3" providerId="ADAL" clId="{D7C2C11C-A950-442D-BA8F-F09E9AAA4EF9}" dt="2025-11-15T02:16:57.370" v="1246" actId="47"/>
        <pc:sldMkLst>
          <pc:docMk/>
          <pc:sldMk cId="3866516597" sldId="349"/>
        </pc:sldMkLst>
      </pc:sldChg>
      <pc:sldChg chg="add del setBg">
        <pc:chgData name="Xier Wang" userId="7be01caa-512b-48f8-9c92-fd1de25e65b3" providerId="ADAL" clId="{D7C2C11C-A950-442D-BA8F-F09E9AAA4EF9}" dt="2025-11-15T02:16:58.171" v="1258" actId="47"/>
        <pc:sldMkLst>
          <pc:docMk/>
          <pc:sldMk cId="0" sldId="350"/>
        </pc:sldMkLst>
      </pc:sldChg>
      <pc:sldChg chg="addSp delSp modSp add del mod ord setBg">
        <pc:chgData name="Xier Wang" userId="7be01caa-512b-48f8-9c92-fd1de25e65b3" providerId="ADAL" clId="{D7C2C11C-A950-442D-BA8F-F09E9AAA4EF9}" dt="2025-11-14T08:27:02.392" v="377" actId="2696"/>
        <pc:sldMkLst>
          <pc:docMk/>
          <pc:sldMk cId="336696730" sldId="351"/>
        </pc:sldMkLst>
      </pc:sldChg>
      <pc:sldChg chg="add del setBg">
        <pc:chgData name="Xier Wang" userId="7be01caa-512b-48f8-9c92-fd1de25e65b3" providerId="ADAL" clId="{D7C2C11C-A950-442D-BA8F-F09E9AAA4EF9}" dt="2025-11-17T03:16:37.548" v="5082" actId="47"/>
        <pc:sldMkLst>
          <pc:docMk/>
          <pc:sldMk cId="1088724451" sldId="351"/>
        </pc:sldMkLst>
      </pc:sldChg>
      <pc:sldChg chg="addSp delSp modSp add del mod setBg">
        <pc:chgData name="Xier Wang" userId="7be01caa-512b-48f8-9c92-fd1de25e65b3" providerId="ADAL" clId="{D7C2C11C-A950-442D-BA8F-F09E9AAA4EF9}" dt="2025-11-15T04:32:19.618" v="2303" actId="2696"/>
        <pc:sldMkLst>
          <pc:docMk/>
          <pc:sldMk cId="2124876874" sldId="351"/>
        </pc:sldMkLst>
      </pc:sldChg>
      <pc:sldChg chg="add del setBg">
        <pc:chgData name="Xier Wang" userId="7be01caa-512b-48f8-9c92-fd1de25e65b3" providerId="ADAL" clId="{D7C2C11C-A950-442D-BA8F-F09E9AAA4EF9}" dt="2025-11-14T08:00:56.702" v="241" actId="47"/>
        <pc:sldMkLst>
          <pc:docMk/>
          <pc:sldMk cId="3484332174" sldId="351"/>
        </pc:sldMkLst>
      </pc:sldChg>
      <pc:sldChg chg="addSp delSp modSp add mod setBg">
        <pc:chgData name="Xier Wang" userId="7be01caa-512b-48f8-9c92-fd1de25e65b3" providerId="ADAL" clId="{D7C2C11C-A950-442D-BA8F-F09E9AAA4EF9}" dt="2025-11-14T08:37:54.899" v="673" actId="478"/>
        <pc:sldMkLst>
          <pc:docMk/>
          <pc:sldMk cId="642315823" sldId="352"/>
        </pc:sldMkLst>
      </pc:sldChg>
      <pc:sldChg chg="del">
        <pc:chgData name="Xier Wang" userId="7be01caa-512b-48f8-9c92-fd1de25e65b3" providerId="ADAL" clId="{D7C2C11C-A950-442D-BA8F-F09E9AAA4EF9}" dt="2025-11-15T02:16:56.332" v="1228" actId="47"/>
        <pc:sldMkLst>
          <pc:docMk/>
          <pc:sldMk cId="2618217870" sldId="352"/>
        </pc:sldMkLst>
      </pc:sldChg>
      <pc:sldChg chg="modSp add del mod">
        <pc:chgData name="Xier Wang" userId="7be01caa-512b-48f8-9c92-fd1de25e65b3" providerId="ADAL" clId="{D7C2C11C-A950-442D-BA8F-F09E9AAA4EF9}" dt="2025-11-14T08:06:20.298" v="291"/>
        <pc:sldMkLst>
          <pc:docMk/>
          <pc:sldMk cId="2997537333" sldId="352"/>
        </pc:sldMkLst>
      </pc:sldChg>
      <pc:sldChg chg="delSp add del mod setBg">
        <pc:chgData name="Xier Wang" userId="7be01caa-512b-48f8-9c92-fd1de25e65b3" providerId="ADAL" clId="{D7C2C11C-A950-442D-BA8F-F09E9AAA4EF9}" dt="2025-11-14T10:09:30.470" v="694" actId="47"/>
        <pc:sldMkLst>
          <pc:docMk/>
          <pc:sldMk cId="3856031950" sldId="353"/>
        </pc:sldMkLst>
      </pc:sldChg>
      <pc:sldChg chg="del">
        <pc:chgData name="Xier Wang" userId="7be01caa-512b-48f8-9c92-fd1de25e65b3" providerId="ADAL" clId="{D7C2C11C-A950-442D-BA8F-F09E9AAA4EF9}" dt="2025-11-15T02:16:55.964" v="1217" actId="47"/>
        <pc:sldMkLst>
          <pc:docMk/>
          <pc:sldMk cId="1808062226" sldId="354"/>
        </pc:sldMkLst>
      </pc:sldChg>
      <pc:sldChg chg="addSp delSp modSp add mod ord modClrScheme chgLayout">
        <pc:chgData name="Xier Wang" userId="7be01caa-512b-48f8-9c92-fd1de25e65b3" providerId="ADAL" clId="{D7C2C11C-A950-442D-BA8F-F09E9AAA4EF9}" dt="2025-11-14T10:44:56.129" v="1161" actId="207"/>
        <pc:sldMkLst>
          <pc:docMk/>
          <pc:sldMk cId="2793284011" sldId="354"/>
        </pc:sldMkLst>
      </pc:sldChg>
      <pc:sldChg chg="add del setBg">
        <pc:chgData name="Xier Wang" userId="7be01caa-512b-48f8-9c92-fd1de25e65b3" providerId="ADAL" clId="{D7C2C11C-A950-442D-BA8F-F09E9AAA4EF9}" dt="2025-11-14T10:09:20.898" v="690"/>
        <pc:sldMkLst>
          <pc:docMk/>
          <pc:sldMk cId="3151972041" sldId="354"/>
        </pc:sldMkLst>
      </pc:sldChg>
      <pc:sldChg chg="modSp add mod">
        <pc:chgData name="Xier Wang" userId="7be01caa-512b-48f8-9c92-fd1de25e65b3" providerId="ADAL" clId="{D7C2C11C-A950-442D-BA8F-F09E9AAA4EF9}" dt="2025-11-14T10:49:09.345" v="1177" actId="207"/>
        <pc:sldMkLst>
          <pc:docMk/>
          <pc:sldMk cId="370526984" sldId="355"/>
        </pc:sldMkLst>
      </pc:sldChg>
      <pc:sldChg chg="add del setBg">
        <pc:chgData name="Xier Wang" userId="7be01caa-512b-48f8-9c92-fd1de25e65b3" providerId="ADAL" clId="{D7C2C11C-A950-442D-BA8F-F09E9AAA4EF9}" dt="2025-11-14T10:48:37.961" v="1171"/>
        <pc:sldMkLst>
          <pc:docMk/>
          <pc:sldMk cId="2759428381" sldId="355"/>
        </pc:sldMkLst>
      </pc:sldChg>
      <pc:sldChg chg="del">
        <pc:chgData name="Xier Wang" userId="7be01caa-512b-48f8-9c92-fd1de25e65b3" providerId="ADAL" clId="{D7C2C11C-A950-442D-BA8F-F09E9AAA4EF9}" dt="2025-11-15T02:16:55.934" v="1216" actId="47"/>
        <pc:sldMkLst>
          <pc:docMk/>
          <pc:sldMk cId="4158111230" sldId="355"/>
        </pc:sldMkLst>
      </pc:sldChg>
      <pc:sldChg chg="del">
        <pc:chgData name="Xier Wang" userId="7be01caa-512b-48f8-9c92-fd1de25e65b3" providerId="ADAL" clId="{D7C2C11C-A950-442D-BA8F-F09E9AAA4EF9}" dt="2025-11-15T02:16:55.812" v="1212" actId="47"/>
        <pc:sldMkLst>
          <pc:docMk/>
          <pc:sldMk cId="1068339145" sldId="356"/>
        </pc:sldMkLst>
      </pc:sldChg>
      <pc:sldChg chg="add del setBg">
        <pc:chgData name="Xier Wang" userId="7be01caa-512b-48f8-9c92-fd1de25e65b3" providerId="ADAL" clId="{D7C2C11C-A950-442D-BA8F-F09E9AAA4EF9}" dt="2025-11-14T10:48:36.060" v="1170"/>
        <pc:sldMkLst>
          <pc:docMk/>
          <pc:sldMk cId="1095964508" sldId="356"/>
        </pc:sldMkLst>
      </pc:sldChg>
      <pc:sldChg chg="add">
        <pc:chgData name="Xier Wang" userId="7be01caa-512b-48f8-9c92-fd1de25e65b3" providerId="ADAL" clId="{D7C2C11C-A950-442D-BA8F-F09E9AAA4EF9}" dt="2025-11-14T10:48:41.097" v="1173" actId="2890"/>
        <pc:sldMkLst>
          <pc:docMk/>
          <pc:sldMk cId="1583877009" sldId="356"/>
        </pc:sldMkLst>
      </pc:sldChg>
      <pc:sldChg chg="del">
        <pc:chgData name="Xier Wang" userId="7be01caa-512b-48f8-9c92-fd1de25e65b3" providerId="ADAL" clId="{D7C2C11C-A950-442D-BA8F-F09E9AAA4EF9}" dt="2025-11-15T02:16:55.894" v="1215" actId="47"/>
        <pc:sldMkLst>
          <pc:docMk/>
          <pc:sldMk cId="786215484" sldId="357"/>
        </pc:sldMkLst>
      </pc:sldChg>
      <pc:sldChg chg="add del setBg">
        <pc:chgData name="Xier Wang" userId="7be01caa-512b-48f8-9c92-fd1de25e65b3" providerId="ADAL" clId="{D7C2C11C-A950-442D-BA8F-F09E9AAA4EF9}" dt="2025-11-14T10:48:35.785" v="1169"/>
        <pc:sldMkLst>
          <pc:docMk/>
          <pc:sldMk cId="2746418980" sldId="357"/>
        </pc:sldMkLst>
      </pc:sldChg>
      <pc:sldChg chg="modSp add mod">
        <pc:chgData name="Xier Wang" userId="7be01caa-512b-48f8-9c92-fd1de25e65b3" providerId="ADAL" clId="{D7C2C11C-A950-442D-BA8F-F09E9AAA4EF9}" dt="2025-11-14T10:49:24.568" v="1178" actId="207"/>
        <pc:sldMkLst>
          <pc:docMk/>
          <pc:sldMk cId="3758343316" sldId="357"/>
        </pc:sldMkLst>
      </pc:sldChg>
      <pc:sldChg chg="add del setBg">
        <pc:chgData name="Xier Wang" userId="7be01caa-512b-48f8-9c92-fd1de25e65b3" providerId="ADAL" clId="{D7C2C11C-A950-442D-BA8F-F09E9AAA4EF9}" dt="2025-11-14T10:48:35.579" v="1168"/>
        <pc:sldMkLst>
          <pc:docMk/>
          <pc:sldMk cId="2489232343" sldId="358"/>
        </pc:sldMkLst>
      </pc:sldChg>
      <pc:sldChg chg="del">
        <pc:chgData name="Xier Wang" userId="7be01caa-512b-48f8-9c92-fd1de25e65b3" providerId="ADAL" clId="{D7C2C11C-A950-442D-BA8F-F09E9AAA4EF9}" dt="2025-11-15T02:16:55.838" v="1213" actId="47"/>
        <pc:sldMkLst>
          <pc:docMk/>
          <pc:sldMk cId="2619146684" sldId="358"/>
        </pc:sldMkLst>
      </pc:sldChg>
      <pc:sldChg chg="modSp add mod">
        <pc:chgData name="Xier Wang" userId="7be01caa-512b-48f8-9c92-fd1de25e65b3" providerId="ADAL" clId="{D7C2C11C-A950-442D-BA8F-F09E9AAA4EF9}" dt="2025-11-14T10:50:19.597" v="1179" actId="207"/>
        <pc:sldMkLst>
          <pc:docMk/>
          <pc:sldMk cId="3591499124" sldId="358"/>
        </pc:sldMkLst>
      </pc:sldChg>
      <pc:sldChg chg="del">
        <pc:chgData name="Xier Wang" userId="7be01caa-512b-48f8-9c92-fd1de25e65b3" providerId="ADAL" clId="{D7C2C11C-A950-442D-BA8F-F09E9AAA4EF9}" dt="2025-11-15T02:16:55.866" v="1214" actId="47"/>
        <pc:sldMkLst>
          <pc:docMk/>
          <pc:sldMk cId="1140961919" sldId="359"/>
        </pc:sldMkLst>
      </pc:sldChg>
      <pc:sldChg chg="modSp add mod">
        <pc:chgData name="Xier Wang" userId="7be01caa-512b-48f8-9c92-fd1de25e65b3" providerId="ADAL" clId="{D7C2C11C-A950-442D-BA8F-F09E9AAA4EF9}" dt="2025-11-14T10:50:26.749" v="1180" actId="207"/>
        <pc:sldMkLst>
          <pc:docMk/>
          <pc:sldMk cId="2251203711" sldId="359"/>
        </pc:sldMkLst>
      </pc:sldChg>
      <pc:sldChg chg="add del setBg">
        <pc:chgData name="Xier Wang" userId="7be01caa-512b-48f8-9c92-fd1de25e65b3" providerId="ADAL" clId="{D7C2C11C-A950-442D-BA8F-F09E9AAA4EF9}" dt="2025-11-14T10:48:35.256" v="1167"/>
        <pc:sldMkLst>
          <pc:docMk/>
          <pc:sldMk cId="2262564423" sldId="359"/>
        </pc:sldMkLst>
      </pc:sldChg>
      <pc:sldChg chg="delSp modSp mod">
        <pc:chgData name="Xier Wang" userId="7be01caa-512b-48f8-9c92-fd1de25e65b3" providerId="ADAL" clId="{D7C2C11C-A950-442D-BA8F-F09E9AAA4EF9}" dt="2025-11-17T05:12:56.234" v="7053" actId="2711"/>
        <pc:sldMkLst>
          <pc:docMk/>
          <pc:sldMk cId="4086188342" sldId="360"/>
        </pc:sldMkLst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7" creationId="{19D7F867-93D0-4EEF-F40A-7A7A91D0F6E8}"/>
          </ac:spMkLst>
        </pc:spChg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9" creationId="{5B5A296D-8A44-6836-A9AB-5C324228FF14}"/>
          </ac:spMkLst>
        </pc:spChg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21" creationId="{1D62C8AB-7CFE-774F-7E5B-112EF01F7ED4}"/>
          </ac:spMkLst>
        </pc:spChg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22" creationId="{2D8F5400-C991-FDE9-4821-89ABC1E763D3}"/>
          </ac:spMkLst>
        </pc:spChg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26" creationId="{E4EAD166-168A-F3B7-AA71-7B8EAF2A0E2B}"/>
          </ac:spMkLst>
        </pc:spChg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53" creationId="{2340D2F3-3A26-5121-5DCF-1D73104C55FB}"/>
          </ac:spMkLst>
        </pc:spChg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57" creationId="{AD9CEBD6-4EAA-7AE4-C80B-D5AF43BB3426}"/>
          </ac:spMkLst>
        </pc:spChg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58" creationId="{9171260F-219C-F74C-C632-D0EF673A9636}"/>
          </ac:spMkLst>
        </pc:spChg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59" creationId="{848231FE-7CEC-ECCF-DAD3-2C301A5F1B2B}"/>
          </ac:spMkLst>
        </pc:spChg>
        <pc:spChg chg="mod">
          <ac:chgData name="Xier Wang" userId="7be01caa-512b-48f8-9c92-fd1de25e65b3" providerId="ADAL" clId="{D7C2C11C-A950-442D-BA8F-F09E9AAA4EF9}" dt="2025-11-17T05:12:56.234" v="7053" actId="2711"/>
          <ac:spMkLst>
            <pc:docMk/>
            <pc:sldMk cId="4086188342" sldId="360"/>
            <ac:spMk id="65" creationId="{B88C65D3-587B-2EAF-BCCE-81825F4E9A5C}"/>
          </ac:spMkLst>
        </pc:spChg>
        <pc:picChg chg="del mod">
          <ac:chgData name="Xier Wang" userId="7be01caa-512b-48f8-9c92-fd1de25e65b3" providerId="ADAL" clId="{D7C2C11C-A950-442D-BA8F-F09E9AAA4EF9}" dt="2025-11-17T05:12:39.779" v="7052" actId="478"/>
          <ac:picMkLst>
            <pc:docMk/>
            <pc:sldMk cId="4086188342" sldId="360"/>
            <ac:picMk id="5" creationId="{FE3EE75F-B27F-6799-4CE9-7A8BED5A4FC6}"/>
          </ac:picMkLst>
        </pc:picChg>
      </pc:sldChg>
      <pc:sldChg chg="addSp delSp modSp mod">
        <pc:chgData name="Xier Wang" userId="7be01caa-512b-48f8-9c92-fd1de25e65b3" providerId="ADAL" clId="{D7C2C11C-A950-442D-BA8F-F09E9AAA4EF9}" dt="2025-11-17T09:25:15.898" v="8168" actId="20577"/>
        <pc:sldMkLst>
          <pc:docMk/>
          <pc:sldMk cId="3143801382" sldId="361"/>
        </pc:sldMkLst>
        <pc:spChg chg="add mod">
          <ac:chgData name="Xier Wang" userId="7be01caa-512b-48f8-9c92-fd1de25e65b3" providerId="ADAL" clId="{D7C2C11C-A950-442D-BA8F-F09E9AAA4EF9}" dt="2025-11-17T03:06:18.752" v="5026"/>
          <ac:spMkLst>
            <pc:docMk/>
            <pc:sldMk cId="3143801382" sldId="361"/>
            <ac:spMk id="2" creationId="{3F073788-1A50-A428-DB1C-D2A7B5251FDD}"/>
          </ac:spMkLst>
        </pc:spChg>
        <pc:spChg chg="mod">
          <ac:chgData name="Xier Wang" userId="7be01caa-512b-48f8-9c92-fd1de25e65b3" providerId="ADAL" clId="{D7C2C11C-A950-442D-BA8F-F09E9AAA4EF9}" dt="2025-11-16T02:40:16.413" v="3069" actId="20577"/>
          <ac:spMkLst>
            <pc:docMk/>
            <pc:sldMk cId="3143801382" sldId="361"/>
            <ac:spMk id="5" creationId="{736B75AD-EACA-FA2E-B4BB-5F0DE1FB7F5A}"/>
          </ac:spMkLst>
        </pc:spChg>
        <pc:spChg chg="mod">
          <ac:chgData name="Xier Wang" userId="7be01caa-512b-48f8-9c92-fd1de25e65b3" providerId="ADAL" clId="{D7C2C11C-A950-442D-BA8F-F09E9AAA4EF9}" dt="2025-11-17T03:59:12.839" v="5225" actId="2711"/>
          <ac:spMkLst>
            <pc:docMk/>
            <pc:sldMk cId="3143801382" sldId="361"/>
            <ac:spMk id="7" creationId="{38FC5BE7-7395-3B63-764B-45DD826B0A09}"/>
          </ac:spMkLst>
        </pc:spChg>
        <pc:spChg chg="add mod">
          <ac:chgData name="Xier Wang" userId="7be01caa-512b-48f8-9c92-fd1de25e65b3" providerId="ADAL" clId="{D7C2C11C-A950-442D-BA8F-F09E9AAA4EF9}" dt="2025-11-17T09:25:15.898" v="8168" actId="20577"/>
          <ac:spMkLst>
            <pc:docMk/>
            <pc:sldMk cId="3143801382" sldId="361"/>
            <ac:spMk id="11" creationId="{6E15CB3F-E8E6-0981-29A4-75A6CEFC568D}"/>
          </ac:spMkLst>
        </pc:spChg>
        <pc:spChg chg="mod">
          <ac:chgData name="Xier Wang" userId="7be01caa-512b-48f8-9c92-fd1de25e65b3" providerId="ADAL" clId="{D7C2C11C-A950-442D-BA8F-F09E9AAA4EF9}" dt="2025-11-15T04:37:59.126" v="2383"/>
          <ac:spMkLst>
            <pc:docMk/>
            <pc:sldMk cId="3143801382" sldId="361"/>
            <ac:spMk id="16" creationId="{76D85DD9-90C8-09F5-00B4-4AD1AE8D0417}"/>
          </ac:spMkLst>
        </pc:spChg>
        <pc:spChg chg="mod">
          <ac:chgData name="Xier Wang" userId="7be01caa-512b-48f8-9c92-fd1de25e65b3" providerId="ADAL" clId="{D7C2C11C-A950-442D-BA8F-F09E9AAA4EF9}" dt="2025-11-17T03:59:12.839" v="5225" actId="2711"/>
          <ac:spMkLst>
            <pc:docMk/>
            <pc:sldMk cId="3143801382" sldId="361"/>
            <ac:spMk id="21" creationId="{1D7D9284-062F-7670-6011-5983D7D19FB9}"/>
          </ac:spMkLst>
        </pc:spChg>
        <pc:spChg chg="mod">
          <ac:chgData name="Xier Wang" userId="7be01caa-512b-48f8-9c92-fd1de25e65b3" providerId="ADAL" clId="{D7C2C11C-A950-442D-BA8F-F09E9AAA4EF9}" dt="2025-11-17T03:59:12.839" v="5225" actId="2711"/>
          <ac:spMkLst>
            <pc:docMk/>
            <pc:sldMk cId="3143801382" sldId="361"/>
            <ac:spMk id="22" creationId="{A1F20D36-ECBC-027E-CA6A-73F5C92E92D4}"/>
          </ac:spMkLst>
        </pc:spChg>
        <pc:spChg chg="mod">
          <ac:chgData name="Xier Wang" userId="7be01caa-512b-48f8-9c92-fd1de25e65b3" providerId="ADAL" clId="{D7C2C11C-A950-442D-BA8F-F09E9AAA4EF9}" dt="2025-11-17T03:59:12.839" v="5225" actId="2711"/>
          <ac:spMkLst>
            <pc:docMk/>
            <pc:sldMk cId="3143801382" sldId="361"/>
            <ac:spMk id="25" creationId="{743CA8B4-A6C1-BE31-6FEB-B42188C8BB14}"/>
          </ac:spMkLst>
        </pc:spChg>
        <pc:spChg chg="mod">
          <ac:chgData name="Xier Wang" userId="7be01caa-512b-48f8-9c92-fd1de25e65b3" providerId="ADAL" clId="{D7C2C11C-A950-442D-BA8F-F09E9AAA4EF9}" dt="2025-11-17T03:59:12.839" v="5225" actId="2711"/>
          <ac:spMkLst>
            <pc:docMk/>
            <pc:sldMk cId="3143801382" sldId="361"/>
            <ac:spMk id="26" creationId="{061947BD-CBB5-F028-0F47-323A6A79B7C7}"/>
          </ac:spMkLst>
        </pc:spChg>
        <pc:spChg chg="mod">
          <ac:chgData name="Xier Wang" userId="7be01caa-512b-48f8-9c92-fd1de25e65b3" providerId="ADAL" clId="{D7C2C11C-A950-442D-BA8F-F09E9AAA4EF9}" dt="2025-11-17T03:59:12.839" v="5225" actId="2711"/>
          <ac:spMkLst>
            <pc:docMk/>
            <pc:sldMk cId="3143801382" sldId="361"/>
            <ac:spMk id="53" creationId="{3F9D18BA-98EA-D797-C606-58D711E990E7}"/>
          </ac:spMkLst>
        </pc:spChg>
        <pc:spChg chg="mod">
          <ac:chgData name="Xier Wang" userId="7be01caa-512b-48f8-9c92-fd1de25e65b3" providerId="ADAL" clId="{D7C2C11C-A950-442D-BA8F-F09E9AAA4EF9}" dt="2025-11-17T03:59:12.839" v="5225" actId="2711"/>
          <ac:spMkLst>
            <pc:docMk/>
            <pc:sldMk cId="3143801382" sldId="361"/>
            <ac:spMk id="57" creationId="{21F66975-574C-E843-C8D7-FFA4C60FFAD2}"/>
          </ac:spMkLst>
        </pc:spChg>
        <pc:spChg chg="mod">
          <ac:chgData name="Xier Wang" userId="7be01caa-512b-48f8-9c92-fd1de25e65b3" providerId="ADAL" clId="{D7C2C11C-A950-442D-BA8F-F09E9AAA4EF9}" dt="2025-11-17T03:59:12.839" v="5225" actId="2711"/>
          <ac:spMkLst>
            <pc:docMk/>
            <pc:sldMk cId="3143801382" sldId="361"/>
            <ac:spMk id="58" creationId="{C45947C8-C6DA-6A3E-3DE1-57B6F0503C0B}"/>
          </ac:spMkLst>
        </pc:spChg>
        <pc:spChg chg="mod">
          <ac:chgData name="Xier Wang" userId="7be01caa-512b-48f8-9c92-fd1de25e65b3" providerId="ADAL" clId="{D7C2C11C-A950-442D-BA8F-F09E9AAA4EF9}" dt="2025-11-17T03:59:12.839" v="5225" actId="2711"/>
          <ac:spMkLst>
            <pc:docMk/>
            <pc:sldMk cId="3143801382" sldId="361"/>
            <ac:spMk id="59" creationId="{D7D5DAA3-519A-2FA7-9415-92C3133E07E7}"/>
          </ac:spMkLst>
        </pc:spChg>
        <pc:spChg chg="del mod">
          <ac:chgData name="Xier Wang" userId="7be01caa-512b-48f8-9c92-fd1de25e65b3" providerId="ADAL" clId="{D7C2C11C-A950-442D-BA8F-F09E9AAA4EF9}" dt="2025-11-17T03:06:18.369" v="5025" actId="478"/>
          <ac:spMkLst>
            <pc:docMk/>
            <pc:sldMk cId="3143801382" sldId="361"/>
            <ac:spMk id="65" creationId="{A22488A1-D97C-760D-82CF-BA220FDE5FD7}"/>
          </ac:spMkLst>
        </pc:spChg>
        <pc:grpChg chg="add mod">
          <ac:chgData name="Xier Wang" userId="7be01caa-512b-48f8-9c92-fd1de25e65b3" providerId="ADAL" clId="{D7C2C11C-A950-442D-BA8F-F09E9AAA4EF9}" dt="2025-11-15T04:37:59.126" v="2383"/>
          <ac:grpSpMkLst>
            <pc:docMk/>
            <pc:sldMk cId="3143801382" sldId="361"/>
            <ac:grpSpMk id="15" creationId="{E92E44C8-31E9-016B-F9D2-0602538CAA37}"/>
          </ac:grpSpMkLst>
        </pc:grpChg>
        <pc:picChg chg="mod">
          <ac:chgData name="Xier Wang" userId="7be01caa-512b-48f8-9c92-fd1de25e65b3" providerId="ADAL" clId="{D7C2C11C-A950-442D-BA8F-F09E9AAA4EF9}" dt="2025-11-15T04:37:59.126" v="2383"/>
          <ac:picMkLst>
            <pc:docMk/>
            <pc:sldMk cId="3143801382" sldId="361"/>
            <ac:picMk id="17" creationId="{23BC33A8-BE2F-A20D-CC99-D3AC6E24FE9F}"/>
          </ac:picMkLst>
        </pc:picChg>
        <pc:picChg chg="topLvl">
          <ac:chgData name="Xier Wang" userId="7be01caa-512b-48f8-9c92-fd1de25e65b3" providerId="ADAL" clId="{D7C2C11C-A950-442D-BA8F-F09E9AAA4EF9}" dt="2025-11-15T04:37:58.771" v="2382" actId="478"/>
          <ac:picMkLst>
            <pc:docMk/>
            <pc:sldMk cId="3143801382" sldId="361"/>
            <ac:picMk id="105" creationId="{04FFBBC8-D232-DA2B-8A09-05D99E49F213}"/>
          </ac:picMkLst>
        </pc:picChg>
      </pc:sldChg>
      <pc:sldChg chg="addSp delSp modSp mod">
        <pc:chgData name="Xier Wang" userId="7be01caa-512b-48f8-9c92-fd1de25e65b3" providerId="ADAL" clId="{D7C2C11C-A950-442D-BA8F-F09E9AAA4EF9}" dt="2025-11-17T09:25:20.474" v="8170" actId="20577"/>
        <pc:sldMkLst>
          <pc:docMk/>
          <pc:sldMk cId="3423287046" sldId="362"/>
        </pc:sldMkLst>
        <pc:spChg chg="add mod">
          <ac:chgData name="Xier Wang" userId="7be01caa-512b-48f8-9c92-fd1de25e65b3" providerId="ADAL" clId="{D7C2C11C-A950-442D-BA8F-F09E9AAA4EF9}" dt="2025-11-17T03:59:06.851" v="5224" actId="2711"/>
          <ac:spMkLst>
            <pc:docMk/>
            <pc:sldMk cId="3423287046" sldId="362"/>
            <ac:spMk id="2" creationId="{0A56B375-D977-9557-8D12-222B99FEA7F0}"/>
          </ac:spMkLst>
        </pc:spChg>
        <pc:spChg chg="add mod">
          <ac:chgData name="Xier Wang" userId="7be01caa-512b-48f8-9c92-fd1de25e65b3" providerId="ADAL" clId="{D7C2C11C-A950-442D-BA8F-F09E9AAA4EF9}" dt="2025-11-17T03:59:06.851" v="5224" actId="2711"/>
          <ac:spMkLst>
            <pc:docMk/>
            <pc:sldMk cId="3423287046" sldId="362"/>
            <ac:spMk id="3" creationId="{0F47488C-3670-0A13-7B30-B44EDA8D7DCC}"/>
          </ac:spMkLst>
        </pc:spChg>
        <pc:spChg chg="add mod">
          <ac:chgData name="Xier Wang" userId="7be01caa-512b-48f8-9c92-fd1de25e65b3" providerId="ADAL" clId="{D7C2C11C-A950-442D-BA8F-F09E9AAA4EF9}" dt="2025-11-17T03:59:06.851" v="5224" actId="2711"/>
          <ac:spMkLst>
            <pc:docMk/>
            <pc:sldMk cId="3423287046" sldId="362"/>
            <ac:spMk id="4" creationId="{7B063545-0C4F-0468-107B-B3F8C953FD2B}"/>
          </ac:spMkLst>
        </pc:spChg>
        <pc:spChg chg="add del mod">
          <ac:chgData name="Xier Wang" userId="7be01caa-512b-48f8-9c92-fd1de25e65b3" providerId="ADAL" clId="{D7C2C11C-A950-442D-BA8F-F09E9AAA4EF9}" dt="2025-11-17T01:16:53.456" v="3393" actId="478"/>
          <ac:spMkLst>
            <pc:docMk/>
            <pc:sldMk cId="3423287046" sldId="362"/>
            <ac:spMk id="6" creationId="{1F508791-6161-2A46-16DB-67952D79294F}"/>
          </ac:spMkLst>
        </pc:spChg>
        <pc:spChg chg="add mod">
          <ac:chgData name="Xier Wang" userId="7be01caa-512b-48f8-9c92-fd1de25e65b3" providerId="ADAL" clId="{D7C2C11C-A950-442D-BA8F-F09E9AAA4EF9}" dt="2025-11-17T09:24:25.387" v="8162" actId="13926"/>
          <ac:spMkLst>
            <pc:docMk/>
            <pc:sldMk cId="3423287046" sldId="362"/>
            <ac:spMk id="6" creationId="{8FA6B911-AB60-0241-2D62-A1F395D7CA1F}"/>
          </ac:spMkLst>
        </pc:spChg>
        <pc:spChg chg="add mod">
          <ac:chgData name="Xier Wang" userId="7be01caa-512b-48f8-9c92-fd1de25e65b3" providerId="ADAL" clId="{D7C2C11C-A950-442D-BA8F-F09E9AAA4EF9}" dt="2025-11-17T03:59:06.851" v="5224" actId="2711"/>
          <ac:spMkLst>
            <pc:docMk/>
            <pc:sldMk cId="3423287046" sldId="362"/>
            <ac:spMk id="7" creationId="{4567334F-A62D-FE66-DC56-F70E7831337B}"/>
          </ac:spMkLst>
        </pc:spChg>
        <pc:spChg chg="add del mod">
          <ac:chgData name="Xier Wang" userId="7be01caa-512b-48f8-9c92-fd1de25e65b3" providerId="ADAL" clId="{D7C2C11C-A950-442D-BA8F-F09E9AAA4EF9}" dt="2025-11-17T09:25:20.474" v="8170" actId="20577"/>
          <ac:spMkLst>
            <pc:docMk/>
            <pc:sldMk cId="3423287046" sldId="362"/>
            <ac:spMk id="8" creationId="{3638C1A9-1C09-6CF3-D8A1-D9D9394B522D}"/>
          </ac:spMkLst>
        </pc:spChg>
        <pc:spChg chg="mod">
          <ac:chgData name="Xier Wang" userId="7be01caa-512b-48f8-9c92-fd1de25e65b3" providerId="ADAL" clId="{D7C2C11C-A950-442D-BA8F-F09E9AAA4EF9}" dt="2025-11-17T03:59:06.851" v="5224" actId="2711"/>
          <ac:spMkLst>
            <pc:docMk/>
            <pc:sldMk cId="3423287046" sldId="362"/>
            <ac:spMk id="10" creationId="{D3E8B4DC-0B64-8AB4-0BC8-638B03546868}"/>
          </ac:spMkLst>
        </pc:spChg>
        <pc:spChg chg="mod">
          <ac:chgData name="Xier Wang" userId="7be01caa-512b-48f8-9c92-fd1de25e65b3" providerId="ADAL" clId="{D7C2C11C-A950-442D-BA8F-F09E9AAA4EF9}" dt="2025-11-15T04:37:50.951" v="2381"/>
          <ac:spMkLst>
            <pc:docMk/>
            <pc:sldMk cId="3423287046" sldId="362"/>
            <ac:spMk id="13" creationId="{398CEE4B-E0EB-F17B-A9D4-4F8203B7AA77}"/>
          </ac:spMkLst>
        </pc:spChg>
        <pc:spChg chg="mod">
          <ac:chgData name="Xier Wang" userId="7be01caa-512b-48f8-9c92-fd1de25e65b3" providerId="ADAL" clId="{D7C2C11C-A950-442D-BA8F-F09E9AAA4EF9}" dt="2025-11-17T03:59:06.851" v="5224" actId="2711"/>
          <ac:spMkLst>
            <pc:docMk/>
            <pc:sldMk cId="3423287046" sldId="362"/>
            <ac:spMk id="22" creationId="{6893E212-C2AC-863A-AAFF-3AD478A6FB66}"/>
          </ac:spMkLst>
        </pc:spChg>
        <pc:spChg chg="mod">
          <ac:chgData name="Xier Wang" userId="7be01caa-512b-48f8-9c92-fd1de25e65b3" providerId="ADAL" clId="{D7C2C11C-A950-442D-BA8F-F09E9AAA4EF9}" dt="2025-11-17T03:59:06.851" v="5224" actId="2711"/>
          <ac:spMkLst>
            <pc:docMk/>
            <pc:sldMk cId="3423287046" sldId="362"/>
            <ac:spMk id="25" creationId="{BD224698-C368-C0CF-21A0-E31255DAB842}"/>
          </ac:spMkLst>
        </pc:spChg>
        <pc:spChg chg="mod">
          <ac:chgData name="Xier Wang" userId="7be01caa-512b-48f8-9c92-fd1de25e65b3" providerId="ADAL" clId="{D7C2C11C-A950-442D-BA8F-F09E9AAA4EF9}" dt="2025-11-17T03:59:06.851" v="5224" actId="2711"/>
          <ac:spMkLst>
            <pc:docMk/>
            <pc:sldMk cId="3423287046" sldId="362"/>
            <ac:spMk id="58" creationId="{368A50A2-7C9E-AF31-015F-BD95D2907647}"/>
          </ac:spMkLst>
        </pc:spChg>
        <pc:spChg chg="mod">
          <ac:chgData name="Xier Wang" userId="7be01caa-512b-48f8-9c92-fd1de25e65b3" providerId="ADAL" clId="{D7C2C11C-A950-442D-BA8F-F09E9AAA4EF9}" dt="2025-11-17T03:59:06.851" v="5224" actId="2711"/>
          <ac:spMkLst>
            <pc:docMk/>
            <pc:sldMk cId="3423287046" sldId="362"/>
            <ac:spMk id="59" creationId="{40431F37-2F5C-E710-4A0B-652D2F38272A}"/>
          </ac:spMkLst>
        </pc:spChg>
        <pc:spChg chg="del mod">
          <ac:chgData name="Xier Wang" userId="7be01caa-512b-48f8-9c92-fd1de25e65b3" providerId="ADAL" clId="{D7C2C11C-A950-442D-BA8F-F09E9AAA4EF9}" dt="2025-11-17T03:06:21.749" v="5027" actId="478"/>
          <ac:spMkLst>
            <pc:docMk/>
            <pc:sldMk cId="3423287046" sldId="362"/>
            <ac:spMk id="65" creationId="{D6DB3D0F-E415-2453-C7A9-E48B4FF4C4CD}"/>
          </ac:spMkLst>
        </pc:spChg>
        <pc:grpChg chg="add mod">
          <ac:chgData name="Xier Wang" userId="7be01caa-512b-48f8-9c92-fd1de25e65b3" providerId="ADAL" clId="{D7C2C11C-A950-442D-BA8F-F09E9AAA4EF9}" dt="2025-11-15T04:37:50.951" v="2381"/>
          <ac:grpSpMkLst>
            <pc:docMk/>
            <pc:sldMk cId="3423287046" sldId="362"/>
            <ac:grpSpMk id="9" creationId="{7A04E1FA-5511-C0CB-B1A3-3F07EAEB6485}"/>
          </ac:grpSpMkLst>
        </pc:grpChg>
        <pc:grpChg chg="add mod">
          <ac:chgData name="Xier Wang" userId="7be01caa-512b-48f8-9c92-fd1de25e65b3" providerId="ADAL" clId="{D7C2C11C-A950-442D-BA8F-F09E9AAA4EF9}" dt="2025-11-15T04:37:50.951" v="2381"/>
          <ac:grpSpMkLst>
            <pc:docMk/>
            <pc:sldMk cId="3423287046" sldId="362"/>
            <ac:grpSpMk id="12" creationId="{21E351A3-C632-4313-49DC-7D8B61D71810}"/>
          </ac:grpSpMkLst>
        </pc:grpChg>
        <pc:picChg chg="mod">
          <ac:chgData name="Xier Wang" userId="7be01caa-512b-48f8-9c92-fd1de25e65b3" providerId="ADAL" clId="{D7C2C11C-A950-442D-BA8F-F09E9AAA4EF9}" dt="2025-11-15T04:37:50.951" v="2381"/>
          <ac:picMkLst>
            <pc:docMk/>
            <pc:sldMk cId="3423287046" sldId="362"/>
            <ac:picMk id="11" creationId="{115437A2-9021-4CB3-7EFC-829CFAD47F8E}"/>
          </ac:picMkLst>
        </pc:picChg>
        <pc:picChg chg="mod">
          <ac:chgData name="Xier Wang" userId="7be01caa-512b-48f8-9c92-fd1de25e65b3" providerId="ADAL" clId="{D7C2C11C-A950-442D-BA8F-F09E9AAA4EF9}" dt="2025-11-15T04:37:50.951" v="2381"/>
          <ac:picMkLst>
            <pc:docMk/>
            <pc:sldMk cId="3423287046" sldId="362"/>
            <ac:picMk id="14" creationId="{B22D5BC7-300D-D363-9FB2-649865B19661}"/>
          </ac:picMkLst>
        </pc:picChg>
      </pc:sldChg>
      <pc:sldChg chg="addSp delSp modSp mod">
        <pc:chgData name="Xier Wang" userId="7be01caa-512b-48f8-9c92-fd1de25e65b3" providerId="ADAL" clId="{D7C2C11C-A950-442D-BA8F-F09E9AAA4EF9}" dt="2025-11-17T09:25:24.715" v="8172" actId="20577"/>
        <pc:sldMkLst>
          <pc:docMk/>
          <pc:sldMk cId="3541955327" sldId="363"/>
        </pc:sldMkLst>
        <pc:spChg chg="add mod">
          <ac:chgData name="Xier Wang" userId="7be01caa-512b-48f8-9c92-fd1de25e65b3" providerId="ADAL" clId="{D7C2C11C-A950-442D-BA8F-F09E9AAA4EF9}" dt="2025-11-17T01:16:50.457" v="3392"/>
          <ac:spMkLst>
            <pc:docMk/>
            <pc:sldMk cId="3541955327" sldId="363"/>
            <ac:spMk id="2" creationId="{D8DF9F26-8364-4644-E888-6DD4FA4144A0}"/>
          </ac:spMkLst>
        </pc:spChg>
        <pc:spChg chg="add mod">
          <ac:chgData name="Xier Wang" userId="7be01caa-512b-48f8-9c92-fd1de25e65b3" providerId="ADAL" clId="{D7C2C11C-A950-442D-BA8F-F09E9AAA4EF9}" dt="2025-11-17T09:25:24.715" v="8172" actId="20577"/>
          <ac:spMkLst>
            <pc:docMk/>
            <pc:sldMk cId="3541955327" sldId="363"/>
            <ac:spMk id="3" creationId="{A3A3DF43-36C5-72D0-7453-61C9BA83C2B7}"/>
          </ac:spMkLst>
        </pc:spChg>
        <pc:spChg chg="add 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5" creationId="{52019C2D-D005-19A6-F5A8-C9B704233034}"/>
          </ac:spMkLst>
        </pc:spChg>
        <pc:spChg chg="add del mod">
          <ac:chgData name="Xier Wang" userId="7be01caa-512b-48f8-9c92-fd1de25e65b3" providerId="ADAL" clId="{D7C2C11C-A950-442D-BA8F-F09E9AAA4EF9}" dt="2025-11-17T01:16:50.198" v="3391" actId="478"/>
          <ac:spMkLst>
            <pc:docMk/>
            <pc:sldMk cId="3541955327" sldId="363"/>
            <ac:spMk id="7" creationId="{2D7250AE-2EF1-389B-D18D-73220C84579F}"/>
          </ac:spMkLst>
        </pc:spChg>
        <pc:spChg chg="add 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8" creationId="{7E7BFC47-0916-BD2A-4871-EC176982A2AA}"/>
          </ac:spMkLst>
        </pc:spChg>
        <pc:spChg chg="add 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9" creationId="{EA8189D0-F515-2E5E-01A2-7A2AE7D90DEE}"/>
          </ac:spMkLst>
        </pc:spChg>
        <pc:spChg chg="add del mod">
          <ac:chgData name="Xier Wang" userId="7be01caa-512b-48f8-9c92-fd1de25e65b3" providerId="ADAL" clId="{D7C2C11C-A950-442D-BA8F-F09E9AAA4EF9}" dt="2025-11-17T01:20:22.635" v="3431" actId="478"/>
          <ac:spMkLst>
            <pc:docMk/>
            <pc:sldMk cId="3541955327" sldId="363"/>
            <ac:spMk id="10" creationId="{A5017DFA-AC4D-FBAF-984D-40CE253032E3}"/>
          </ac:spMkLst>
        </pc:spChg>
        <pc:spChg chg="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12" creationId="{A27F551E-D118-6647-BA89-2D4042FADDDE}"/>
          </ac:spMkLst>
        </pc:spChg>
        <pc:spChg chg="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15" creationId="{A1C0974C-91DB-FB99-8009-E2910C8043A9}"/>
          </ac:spMkLst>
        </pc:spChg>
        <pc:spChg chg="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25" creationId="{0907A12B-E936-CC4C-00CA-E9D7F0F21F38}"/>
          </ac:spMkLst>
        </pc:spChg>
        <pc:spChg chg="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53" creationId="{668B2169-D284-636B-0C6C-8E6F919B0183}"/>
          </ac:spMkLst>
        </pc:spChg>
        <pc:spChg chg="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57" creationId="{1411A82F-863B-136A-5C98-D241D02B7AFA}"/>
          </ac:spMkLst>
        </pc:spChg>
        <pc:spChg chg="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59" creationId="{B375E09D-9307-7ECC-D59B-6C098F407A03}"/>
          </ac:spMkLst>
        </pc:spChg>
        <pc:spChg chg="mod">
          <ac:chgData name="Xier Wang" userId="7be01caa-512b-48f8-9c92-fd1de25e65b3" providerId="ADAL" clId="{D7C2C11C-A950-442D-BA8F-F09E9AAA4EF9}" dt="2025-11-17T03:59:17.309" v="5226" actId="2711"/>
          <ac:spMkLst>
            <pc:docMk/>
            <pc:sldMk cId="3541955327" sldId="363"/>
            <ac:spMk id="65" creationId="{38AA5C4C-A04D-29EF-66AD-E7E2152D00B2}"/>
          </ac:spMkLst>
        </pc:spChg>
        <pc:grpChg chg="add mod">
          <ac:chgData name="Xier Wang" userId="7be01caa-512b-48f8-9c92-fd1de25e65b3" providerId="ADAL" clId="{D7C2C11C-A950-442D-BA8F-F09E9AAA4EF9}" dt="2025-11-15T04:37:33.614" v="2379"/>
          <ac:grpSpMkLst>
            <pc:docMk/>
            <pc:sldMk cId="3541955327" sldId="363"/>
            <ac:grpSpMk id="11" creationId="{A6D28F38-310F-5E93-9970-1ED698C5271E}"/>
          </ac:grpSpMkLst>
        </pc:grpChg>
        <pc:grpChg chg="add mod">
          <ac:chgData name="Xier Wang" userId="7be01caa-512b-48f8-9c92-fd1de25e65b3" providerId="ADAL" clId="{D7C2C11C-A950-442D-BA8F-F09E9AAA4EF9}" dt="2025-11-15T04:37:33.614" v="2379"/>
          <ac:grpSpMkLst>
            <pc:docMk/>
            <pc:sldMk cId="3541955327" sldId="363"/>
            <ac:grpSpMk id="14" creationId="{C5F22C78-9998-466E-58A3-5FE6D55AF49F}"/>
          </ac:grpSpMkLst>
        </pc:grpChg>
        <pc:picChg chg="mod">
          <ac:chgData name="Xier Wang" userId="7be01caa-512b-48f8-9c92-fd1de25e65b3" providerId="ADAL" clId="{D7C2C11C-A950-442D-BA8F-F09E9AAA4EF9}" dt="2025-11-15T04:37:33.614" v="2379"/>
          <ac:picMkLst>
            <pc:docMk/>
            <pc:sldMk cId="3541955327" sldId="363"/>
            <ac:picMk id="13" creationId="{A708B1EE-5F54-6143-3283-D3A4E9B91048}"/>
          </ac:picMkLst>
        </pc:picChg>
        <pc:picChg chg="mod">
          <ac:chgData name="Xier Wang" userId="7be01caa-512b-48f8-9c92-fd1de25e65b3" providerId="ADAL" clId="{D7C2C11C-A950-442D-BA8F-F09E9AAA4EF9}" dt="2025-11-15T04:37:33.614" v="2379"/>
          <ac:picMkLst>
            <pc:docMk/>
            <pc:sldMk cId="3541955327" sldId="363"/>
            <ac:picMk id="16" creationId="{83ADB844-F7D4-A78F-CE78-AD7DEB092547}"/>
          </ac:picMkLst>
        </pc:picChg>
      </pc:sldChg>
      <pc:sldChg chg="addSp delSp modSp mod">
        <pc:chgData name="Xier Wang" userId="7be01caa-512b-48f8-9c92-fd1de25e65b3" providerId="ADAL" clId="{D7C2C11C-A950-442D-BA8F-F09E9AAA4EF9}" dt="2025-11-17T09:25:28.479" v="8174" actId="20577"/>
        <pc:sldMkLst>
          <pc:docMk/>
          <pc:sldMk cId="2599291438" sldId="364"/>
        </pc:sldMkLst>
        <pc:spChg chg="add del mod">
          <ac:chgData name="Xier Wang" userId="7be01caa-512b-48f8-9c92-fd1de25e65b3" providerId="ADAL" clId="{D7C2C11C-A950-442D-BA8F-F09E9AAA4EF9}" dt="2025-11-17T01:21:37.465" v="3440" actId="478"/>
          <ac:spMkLst>
            <pc:docMk/>
            <pc:sldMk cId="2599291438" sldId="364"/>
            <ac:spMk id="2" creationId="{68FFA900-9DDD-6A89-6F7F-1168890B9B27}"/>
          </ac:spMkLst>
        </pc:spChg>
        <pc:spChg chg="add mod">
          <ac:chgData name="Xier Wang" userId="7be01caa-512b-48f8-9c92-fd1de25e65b3" providerId="ADAL" clId="{D7C2C11C-A950-442D-BA8F-F09E9AAA4EF9}" dt="2025-11-17T09:25:28.479" v="8174" actId="20577"/>
          <ac:spMkLst>
            <pc:docMk/>
            <pc:sldMk cId="2599291438" sldId="364"/>
            <ac:spMk id="3" creationId="{ADD2A2A8-CEEC-6AF5-EA08-357894E61015}"/>
          </ac:spMkLst>
        </pc:spChg>
        <pc:spChg chg="mod">
          <ac:chgData name="Xier Wang" userId="7be01caa-512b-48f8-9c92-fd1de25e65b3" providerId="ADAL" clId="{D7C2C11C-A950-442D-BA8F-F09E9AAA4EF9}" dt="2025-11-16T02:40:30.716" v="3072" actId="20577"/>
          <ac:spMkLst>
            <pc:docMk/>
            <pc:sldMk cId="2599291438" sldId="364"/>
            <ac:spMk id="4" creationId="{AB645950-CB19-AD4C-5EDE-781758794C90}"/>
          </ac:spMkLst>
        </pc:spChg>
        <pc:spChg chg="add del">
          <ac:chgData name="Xier Wang" userId="7be01caa-512b-48f8-9c92-fd1de25e65b3" providerId="ADAL" clId="{D7C2C11C-A950-442D-BA8F-F09E9AAA4EF9}" dt="2025-11-17T01:22:16.026" v="3450" actId="22"/>
          <ac:spMkLst>
            <pc:docMk/>
            <pc:sldMk cId="2599291438" sldId="364"/>
            <ac:spMk id="6" creationId="{BD7A6615-911F-E373-695D-97308F659A0F}"/>
          </ac:spMkLst>
        </pc:spChg>
        <pc:spChg chg="mod">
          <ac:chgData name="Xier Wang" userId="7be01caa-512b-48f8-9c92-fd1de25e65b3" providerId="ADAL" clId="{D7C2C11C-A950-442D-BA8F-F09E9AAA4EF9}" dt="2025-11-15T04:37:23.569" v="2377"/>
          <ac:spMkLst>
            <pc:docMk/>
            <pc:sldMk cId="2599291438" sldId="364"/>
            <ac:spMk id="8" creationId="{10ED4524-F4E8-A31F-AF8B-F88003D853CC}"/>
          </ac:spMkLst>
        </pc:spChg>
        <pc:spChg chg="mod">
          <ac:chgData name="Xier Wang" userId="7be01caa-512b-48f8-9c92-fd1de25e65b3" providerId="ADAL" clId="{D7C2C11C-A950-442D-BA8F-F09E9AAA4EF9}" dt="2025-11-15T04:37:23.569" v="2377"/>
          <ac:spMkLst>
            <pc:docMk/>
            <pc:sldMk cId="2599291438" sldId="364"/>
            <ac:spMk id="11" creationId="{80EF0906-6198-3D39-10C3-3C2B9C88A535}"/>
          </ac:spMkLst>
        </pc:spChg>
        <pc:spChg chg="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14" creationId="{B4B3AC99-F2BD-9625-A2C0-C5DA5450B3D8}"/>
          </ac:spMkLst>
        </pc:spChg>
        <pc:spChg chg="add 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16" creationId="{36DAAA78-D90E-BA3A-4629-72B1BC97BAAC}"/>
          </ac:spMkLst>
        </pc:spChg>
        <pc:spChg chg="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21" creationId="{8F682518-FE21-ADC8-A28F-54CD425E35D2}"/>
          </ac:spMkLst>
        </pc:spChg>
        <pc:spChg chg="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22" creationId="{0074ED8D-062F-C6D5-76B6-D778448DA9ED}"/>
          </ac:spMkLst>
        </pc:spChg>
        <pc:spChg chg="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25" creationId="{2F3CDA64-BFF1-8E07-AE6B-4B0DFD3300C6}"/>
          </ac:spMkLst>
        </pc:spChg>
        <pc:spChg chg="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26" creationId="{EB4F01EE-0B9E-4AA3-433E-68BDB8A8541E}"/>
          </ac:spMkLst>
        </pc:spChg>
        <pc:spChg chg="mod">
          <ac:chgData name="Xier Wang" userId="7be01caa-512b-48f8-9c92-fd1de25e65b3" providerId="ADAL" clId="{D7C2C11C-A950-442D-BA8F-F09E9AAA4EF9}" dt="2025-11-17T02:38:36.541" v="4802" actId="2711"/>
          <ac:spMkLst>
            <pc:docMk/>
            <pc:sldMk cId="2599291438" sldId="364"/>
            <ac:spMk id="65" creationId="{54DE0A89-2C94-0EA3-B162-184C3B2D4825}"/>
          </ac:spMkLst>
        </pc:spChg>
        <pc:spChg chg="mod">
          <ac:chgData name="Xier Wang" userId="7be01caa-512b-48f8-9c92-fd1de25e65b3" providerId="ADAL" clId="{D7C2C11C-A950-442D-BA8F-F09E9AAA4EF9}" dt="2025-11-15T02:43:34.679" v="1612" actId="14100"/>
          <ac:spMkLst>
            <pc:docMk/>
            <pc:sldMk cId="2599291438" sldId="364"/>
            <ac:spMk id="81" creationId="{2B7D22EE-D5B1-9240-B0FC-EE46676950D7}"/>
          </ac:spMkLst>
        </pc:spChg>
        <pc:spChg chg="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86" creationId="{1E1C3429-C4A3-741B-9661-72683E8E66D7}"/>
          </ac:spMkLst>
        </pc:spChg>
        <pc:spChg chg="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87" creationId="{04BE5945-E6C6-44D6-605C-B2C890153083}"/>
          </ac:spMkLst>
        </pc:spChg>
        <pc:spChg chg="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89" creationId="{6D449C2A-C3A4-AEDD-7337-7F75AC6C8E86}"/>
          </ac:spMkLst>
        </pc:spChg>
        <pc:spChg chg="mod">
          <ac:chgData name="Xier Wang" userId="7be01caa-512b-48f8-9c92-fd1de25e65b3" providerId="ADAL" clId="{D7C2C11C-A950-442D-BA8F-F09E9AAA4EF9}" dt="2025-11-17T03:59:21.073" v="5227" actId="2711"/>
          <ac:spMkLst>
            <pc:docMk/>
            <pc:sldMk cId="2599291438" sldId="364"/>
            <ac:spMk id="90" creationId="{A0DDD326-7B64-B4E0-5AB6-5D51244AAA73}"/>
          </ac:spMkLst>
        </pc:spChg>
        <pc:spChg chg="del mod">
          <ac:chgData name="Xier Wang" userId="7be01caa-512b-48f8-9c92-fd1de25e65b3" providerId="ADAL" clId="{D7C2C11C-A950-442D-BA8F-F09E9AAA4EF9}" dt="2025-11-17T01:22:14.057" v="3448" actId="478"/>
          <ac:spMkLst>
            <pc:docMk/>
            <pc:sldMk cId="2599291438" sldId="364"/>
            <ac:spMk id="91" creationId="{2B5C585F-EA36-AD55-5C2E-5EE5A259F87F}"/>
          </ac:spMkLst>
        </pc:spChg>
        <pc:grpChg chg="add mod">
          <ac:chgData name="Xier Wang" userId="7be01caa-512b-48f8-9c92-fd1de25e65b3" providerId="ADAL" clId="{D7C2C11C-A950-442D-BA8F-F09E9AAA4EF9}" dt="2025-11-15T04:37:23.569" v="2377"/>
          <ac:grpSpMkLst>
            <pc:docMk/>
            <pc:sldMk cId="2599291438" sldId="364"/>
            <ac:grpSpMk id="7" creationId="{D1EC5A25-645B-F6B7-55F2-F4CB3C61784E}"/>
          </ac:grpSpMkLst>
        </pc:grpChg>
        <pc:grpChg chg="add mod">
          <ac:chgData name="Xier Wang" userId="7be01caa-512b-48f8-9c92-fd1de25e65b3" providerId="ADAL" clId="{D7C2C11C-A950-442D-BA8F-F09E9AAA4EF9}" dt="2025-11-15T04:37:23.569" v="2377"/>
          <ac:grpSpMkLst>
            <pc:docMk/>
            <pc:sldMk cId="2599291438" sldId="364"/>
            <ac:grpSpMk id="10" creationId="{63DCDD74-CE48-F486-D3F7-2673071A18E4}"/>
          </ac:grpSpMkLst>
        </pc:grpChg>
        <pc:grpChg chg="add mod">
          <ac:chgData name="Xier Wang" userId="7be01caa-512b-48f8-9c92-fd1de25e65b3" providerId="ADAL" clId="{D7C2C11C-A950-442D-BA8F-F09E9AAA4EF9}" dt="2025-11-15T04:37:23.569" v="2377"/>
          <ac:grpSpMkLst>
            <pc:docMk/>
            <pc:sldMk cId="2599291438" sldId="364"/>
            <ac:grpSpMk id="13" creationId="{9CAC189E-F8DF-967B-BCC4-DF4DA63F8A78}"/>
          </ac:grpSpMkLst>
        </pc:grpChg>
        <pc:picChg chg="mod">
          <ac:chgData name="Xier Wang" userId="7be01caa-512b-48f8-9c92-fd1de25e65b3" providerId="ADAL" clId="{D7C2C11C-A950-442D-BA8F-F09E9AAA4EF9}" dt="2025-11-15T04:37:23.569" v="2377"/>
          <ac:picMkLst>
            <pc:docMk/>
            <pc:sldMk cId="2599291438" sldId="364"/>
            <ac:picMk id="9" creationId="{9E793A03-8AE0-002C-8257-ED2E100646D4}"/>
          </ac:picMkLst>
        </pc:picChg>
        <pc:picChg chg="mod">
          <ac:chgData name="Xier Wang" userId="7be01caa-512b-48f8-9c92-fd1de25e65b3" providerId="ADAL" clId="{D7C2C11C-A950-442D-BA8F-F09E9AAA4EF9}" dt="2025-11-15T04:37:23.569" v="2377"/>
          <ac:picMkLst>
            <pc:docMk/>
            <pc:sldMk cId="2599291438" sldId="364"/>
            <ac:picMk id="12" creationId="{AD54A3BA-CD73-63DA-6159-2069B84B7D54}"/>
          </ac:picMkLst>
        </pc:picChg>
        <pc:picChg chg="mod">
          <ac:chgData name="Xier Wang" userId="7be01caa-512b-48f8-9c92-fd1de25e65b3" providerId="ADAL" clId="{D7C2C11C-A950-442D-BA8F-F09E9AAA4EF9}" dt="2025-11-15T04:37:23.569" v="2377"/>
          <ac:picMkLst>
            <pc:docMk/>
            <pc:sldMk cId="2599291438" sldId="364"/>
            <ac:picMk id="15" creationId="{397E87C5-6874-704D-509F-B446AFEE3E11}"/>
          </ac:picMkLst>
        </pc:picChg>
        <pc:cxnChg chg="add del mod">
          <ac:chgData name="Xier Wang" userId="7be01caa-512b-48f8-9c92-fd1de25e65b3" providerId="ADAL" clId="{D7C2C11C-A950-442D-BA8F-F09E9AAA4EF9}" dt="2025-11-17T01:19:54.891" v="3424" actId="478"/>
          <ac:cxnSpMkLst>
            <pc:docMk/>
            <pc:sldMk cId="2599291438" sldId="364"/>
            <ac:cxnSpMk id="17" creationId="{E4C16EAE-E5A5-DF2B-60B3-77BED8CE9515}"/>
          </ac:cxnSpMkLst>
        </pc:cxnChg>
      </pc:sldChg>
      <pc:sldChg chg="addSp delSp modSp del mod ord">
        <pc:chgData name="Xier Wang" userId="7be01caa-512b-48f8-9c92-fd1de25e65b3" providerId="ADAL" clId="{D7C2C11C-A950-442D-BA8F-F09E9AAA4EF9}" dt="2025-11-15T04:37:14.538" v="2375" actId="47"/>
        <pc:sldMkLst>
          <pc:docMk/>
          <pc:sldMk cId="1386735913" sldId="365"/>
        </pc:sldMkLst>
      </pc:sldChg>
      <pc:sldChg chg="addSp modSp add del mod ord">
        <pc:chgData name="Xier Wang" userId="7be01caa-512b-48f8-9c92-fd1de25e65b3" providerId="ADAL" clId="{D7C2C11C-A950-442D-BA8F-F09E9AAA4EF9}" dt="2025-11-17T05:13:43.848" v="7059" actId="47"/>
        <pc:sldMkLst>
          <pc:docMk/>
          <pc:sldMk cId="3396274190" sldId="366"/>
        </pc:sldMkLst>
        <pc:spChg chg="add mod">
          <ac:chgData name="Xier Wang" userId="7be01caa-512b-48f8-9c92-fd1de25e65b3" providerId="ADAL" clId="{D7C2C11C-A950-442D-BA8F-F09E9AAA4EF9}" dt="2025-11-17T04:00:15.030" v="5234" actId="2711"/>
          <ac:spMkLst>
            <pc:docMk/>
            <pc:sldMk cId="3396274190" sldId="366"/>
            <ac:spMk id="7" creationId="{D5046E7D-CA8F-475F-7B8F-EC73D524EAA0}"/>
          </ac:spMkLst>
        </pc:spChg>
        <pc:spChg chg="mod">
          <ac:chgData name="Xier Wang" userId="7be01caa-512b-48f8-9c92-fd1de25e65b3" providerId="ADAL" clId="{D7C2C11C-A950-442D-BA8F-F09E9AAA4EF9}" dt="2025-11-17T04:05:31.981" v="5257" actId="20577"/>
          <ac:spMkLst>
            <pc:docMk/>
            <pc:sldMk cId="3396274190" sldId="366"/>
            <ac:spMk id="8" creationId="{B3D3BCDC-EC5B-4F6E-D4E0-D688633BA4A4}"/>
          </ac:spMkLst>
        </pc:spChg>
        <pc:grpChg chg="mod">
          <ac:chgData name="Xier Wang" userId="7be01caa-512b-48f8-9c92-fd1de25e65b3" providerId="ADAL" clId="{D7C2C11C-A950-442D-BA8F-F09E9AAA4EF9}" dt="2025-11-17T04:00:15.030" v="5234" actId="2711"/>
          <ac:grpSpMkLst>
            <pc:docMk/>
            <pc:sldMk cId="3396274190" sldId="366"/>
            <ac:grpSpMk id="2" creationId="{4AAF413C-85D2-A65A-3174-8E248CADBAB1}"/>
          </ac:grpSpMkLst>
        </pc:grpChg>
        <pc:grpChg chg="mod">
          <ac:chgData name="Xier Wang" userId="7be01caa-512b-48f8-9c92-fd1de25e65b3" providerId="ADAL" clId="{D7C2C11C-A950-442D-BA8F-F09E9AAA4EF9}" dt="2025-11-17T04:00:15.030" v="5234" actId="2711"/>
          <ac:grpSpMkLst>
            <pc:docMk/>
            <pc:sldMk cId="3396274190" sldId="366"/>
            <ac:grpSpMk id="4" creationId="{03870D35-C9B9-FBC9-BFFA-EE41E0E2190F}"/>
          </ac:grpSpMkLst>
        </pc:grpChg>
        <pc:graphicFrameChg chg="mod">
          <ac:chgData name="Xier Wang" userId="7be01caa-512b-48f8-9c92-fd1de25e65b3" providerId="ADAL" clId="{D7C2C11C-A950-442D-BA8F-F09E9AAA4EF9}" dt="2025-11-17T04:00:15.030" v="5234" actId="2711"/>
          <ac:graphicFrameMkLst>
            <pc:docMk/>
            <pc:sldMk cId="3396274190" sldId="366"/>
            <ac:graphicFrameMk id="6" creationId="{74C5B566-6DC9-901D-2B2B-F46E8E17A07E}"/>
          </ac:graphicFrameMkLst>
        </pc:graphicFrameChg>
      </pc:sldChg>
      <pc:sldChg chg="addSp delSp modSp add del mod">
        <pc:chgData name="Xier Wang" userId="7be01caa-512b-48f8-9c92-fd1de25e65b3" providerId="ADAL" clId="{D7C2C11C-A950-442D-BA8F-F09E9AAA4EF9}" dt="2025-11-17T05:13:37.341" v="7055" actId="47"/>
        <pc:sldMkLst>
          <pc:docMk/>
          <pc:sldMk cId="2391631551" sldId="367"/>
        </pc:sldMkLst>
        <pc:spChg chg="add">
          <ac:chgData name="Xier Wang" userId="7be01caa-512b-48f8-9c92-fd1de25e65b3" providerId="ADAL" clId="{D7C2C11C-A950-442D-BA8F-F09E9AAA4EF9}" dt="2025-11-17T02:48:11.188" v="4920"/>
          <ac:spMkLst>
            <pc:docMk/>
            <pc:sldMk cId="2391631551" sldId="367"/>
            <ac:spMk id="2" creationId="{E044AF7E-BEFF-B942-3A72-2B336FC4C0DF}"/>
          </ac:spMkLst>
        </pc:spChg>
        <pc:spChg chg="add del mod">
          <ac:chgData name="Xier Wang" userId="7be01caa-512b-48f8-9c92-fd1de25e65b3" providerId="ADAL" clId="{D7C2C11C-A950-442D-BA8F-F09E9AAA4EF9}" dt="2025-11-17T03:12:24.526" v="5059" actId="478"/>
          <ac:spMkLst>
            <pc:docMk/>
            <pc:sldMk cId="2391631551" sldId="367"/>
            <ac:spMk id="3" creationId="{45A8FBE0-F2D5-4251-2FF8-CC1F4E996D19}"/>
          </ac:spMkLst>
        </pc:spChg>
        <pc:spChg chg="add mod">
          <ac:chgData name="Xier Wang" userId="7be01caa-512b-48f8-9c92-fd1de25e65b3" providerId="ADAL" clId="{D7C2C11C-A950-442D-BA8F-F09E9AAA4EF9}" dt="2025-11-17T03:12:29.037" v="5061" actId="1076"/>
          <ac:spMkLst>
            <pc:docMk/>
            <pc:sldMk cId="2391631551" sldId="367"/>
            <ac:spMk id="4" creationId="{057D288E-A1A2-965A-1159-84A41EF2310E}"/>
          </ac:spMkLst>
        </pc:spChg>
        <pc:spChg chg="mod">
          <ac:chgData name="Xier Wang" userId="7be01caa-512b-48f8-9c92-fd1de25e65b3" providerId="ADAL" clId="{D7C2C11C-A950-442D-BA8F-F09E9AAA4EF9}" dt="2025-11-17T02:19:36.724" v="4526" actId="207"/>
          <ac:spMkLst>
            <pc:docMk/>
            <pc:sldMk cId="2391631551" sldId="367"/>
            <ac:spMk id="8" creationId="{5F3F01B9-3E47-37E6-B7D2-EF0F7F7DD1C7}"/>
          </ac:spMkLst>
        </pc:spChg>
        <pc:spChg chg="mod">
          <ac:chgData name="Xier Wang" userId="7be01caa-512b-48f8-9c92-fd1de25e65b3" providerId="ADAL" clId="{D7C2C11C-A950-442D-BA8F-F09E9AAA4EF9}" dt="2025-11-17T03:11:23.044" v="5056" actId="20577"/>
          <ac:spMkLst>
            <pc:docMk/>
            <pc:sldMk cId="2391631551" sldId="367"/>
            <ac:spMk id="20" creationId="{9B9A8F4D-A80D-EA1B-C216-1D698D3B4C02}"/>
          </ac:spMkLst>
        </pc:spChg>
        <pc:spChg chg="del mod">
          <ac:chgData name="Xier Wang" userId="7be01caa-512b-48f8-9c92-fd1de25e65b3" providerId="ADAL" clId="{D7C2C11C-A950-442D-BA8F-F09E9AAA4EF9}" dt="2025-11-17T02:59:02.028" v="5003" actId="478"/>
          <ac:spMkLst>
            <pc:docMk/>
            <pc:sldMk cId="2391631551" sldId="367"/>
            <ac:spMk id="21" creationId="{9FD2C412-21A3-27A9-7A1C-AE10A12B3967}"/>
          </ac:spMkLst>
        </pc:spChg>
      </pc:sldChg>
      <pc:sldChg chg="addSp delSp modSp add del mod modTransition setBg">
        <pc:chgData name="Xier Wang" userId="7be01caa-512b-48f8-9c92-fd1de25e65b3" providerId="ADAL" clId="{D7C2C11C-A950-442D-BA8F-F09E9AAA4EF9}" dt="2025-11-17T05:13:38.576" v="7056" actId="47"/>
        <pc:sldMkLst>
          <pc:docMk/>
          <pc:sldMk cId="452442428" sldId="368"/>
        </pc:sldMkLst>
        <pc:spChg chg="del">
          <ac:chgData name="Xier Wang" userId="7be01caa-512b-48f8-9c92-fd1de25e65b3" providerId="ADAL" clId="{D7C2C11C-A950-442D-BA8F-F09E9AAA4EF9}" dt="2025-11-17T02:59:30.502" v="5006" actId="478"/>
          <ac:spMkLst>
            <pc:docMk/>
            <pc:sldMk cId="452442428" sldId="368"/>
            <ac:spMk id="2" creationId="{0627C5DD-DEEA-F9FF-07D1-D7447554F1AD}"/>
          </ac:spMkLst>
        </pc:spChg>
        <pc:spChg chg="add mod">
          <ac:chgData name="Xier Wang" userId="7be01caa-512b-48f8-9c92-fd1de25e65b3" providerId="ADAL" clId="{D7C2C11C-A950-442D-BA8F-F09E9AAA4EF9}" dt="2025-11-17T02:25:45.604" v="4598" actId="20577"/>
          <ac:spMkLst>
            <pc:docMk/>
            <pc:sldMk cId="452442428" sldId="368"/>
            <ac:spMk id="3" creationId="{9BB9EF60-2717-1E3B-F7DA-4306436B1871}"/>
          </ac:spMkLst>
        </pc:spChg>
        <pc:spChg chg="add mod">
          <ac:chgData name="Xier Wang" userId="7be01caa-512b-48f8-9c92-fd1de25e65b3" providerId="ADAL" clId="{D7C2C11C-A950-442D-BA8F-F09E9AAA4EF9}" dt="2025-11-17T03:11:03.622" v="5053" actId="108"/>
          <ac:spMkLst>
            <pc:docMk/>
            <pc:sldMk cId="452442428" sldId="368"/>
            <ac:spMk id="3" creationId="{F52AA150-CCB0-39E6-AB7D-8D59C5C68B2F}"/>
          </ac:spMkLst>
        </pc:spChg>
        <pc:spChg chg="add">
          <ac:chgData name="Xier Wang" userId="7be01caa-512b-48f8-9c92-fd1de25e65b3" providerId="ADAL" clId="{D7C2C11C-A950-442D-BA8F-F09E9AAA4EF9}" dt="2025-11-17T02:50:43.391" v="4950"/>
          <ac:spMkLst>
            <pc:docMk/>
            <pc:sldMk cId="452442428" sldId="368"/>
            <ac:spMk id="4" creationId="{D0981E7D-6D1B-6AF0-25EE-98B7E0912C8E}"/>
          </ac:spMkLst>
        </pc:spChg>
        <pc:spChg chg="add mod">
          <ac:chgData name="Xier Wang" userId="7be01caa-512b-48f8-9c92-fd1de25e65b3" providerId="ADAL" clId="{D7C2C11C-A950-442D-BA8F-F09E9AAA4EF9}" dt="2025-11-17T02:59:30.943" v="5007"/>
          <ac:spMkLst>
            <pc:docMk/>
            <pc:sldMk cId="452442428" sldId="368"/>
            <ac:spMk id="5" creationId="{4B00FB0E-E92E-1C6C-4194-131C50C6C8A0}"/>
          </ac:spMkLst>
        </pc:spChg>
        <pc:spChg chg="add del mod">
          <ac:chgData name="Xier Wang" userId="7be01caa-512b-48f8-9c92-fd1de25e65b3" providerId="ADAL" clId="{D7C2C11C-A950-442D-BA8F-F09E9AAA4EF9}" dt="2025-11-17T03:12:39.728" v="5062" actId="478"/>
          <ac:spMkLst>
            <pc:docMk/>
            <pc:sldMk cId="452442428" sldId="368"/>
            <ac:spMk id="6" creationId="{5E71FE73-5087-5055-6CCB-847C40581272}"/>
          </ac:spMkLst>
        </pc:spChg>
        <pc:spChg chg="add del mod">
          <ac:chgData name="Xier Wang" userId="7be01caa-512b-48f8-9c92-fd1de25e65b3" providerId="ADAL" clId="{D7C2C11C-A950-442D-BA8F-F09E9AAA4EF9}" dt="2025-11-17T03:00:15.647" v="5013" actId="478"/>
          <ac:spMkLst>
            <pc:docMk/>
            <pc:sldMk cId="452442428" sldId="368"/>
            <ac:spMk id="7" creationId="{156FF69C-4AB9-3FCF-ECBB-1847487C19AA}"/>
          </ac:spMkLst>
        </pc:spChg>
        <pc:spChg chg="mod">
          <ac:chgData name="Xier Wang" userId="7be01caa-512b-48f8-9c92-fd1de25e65b3" providerId="ADAL" clId="{D7C2C11C-A950-442D-BA8F-F09E9AAA4EF9}" dt="2025-11-17T02:19:46.635" v="4529" actId="207"/>
          <ac:spMkLst>
            <pc:docMk/>
            <pc:sldMk cId="452442428" sldId="368"/>
            <ac:spMk id="8" creationId="{B57EBCEF-1251-5471-2470-38C329BD3698}"/>
          </ac:spMkLst>
        </pc:spChg>
        <pc:spChg chg="add del mod">
          <ac:chgData name="Xier Wang" userId="7be01caa-512b-48f8-9c92-fd1de25e65b3" providerId="ADAL" clId="{D7C2C11C-A950-442D-BA8F-F09E9AAA4EF9}" dt="2025-11-17T03:13:01.051" v="5066" actId="478"/>
          <ac:spMkLst>
            <pc:docMk/>
            <pc:sldMk cId="452442428" sldId="368"/>
            <ac:spMk id="9" creationId="{4CC5C5B7-E421-95C6-FC14-C8B384DCB8FD}"/>
          </ac:spMkLst>
        </pc:spChg>
        <pc:spChg chg="add mod">
          <ac:chgData name="Xier Wang" userId="7be01caa-512b-48f8-9c92-fd1de25e65b3" providerId="ADAL" clId="{D7C2C11C-A950-442D-BA8F-F09E9AAA4EF9}" dt="2025-11-17T03:12:50.281" v="5065" actId="1076"/>
          <ac:spMkLst>
            <pc:docMk/>
            <pc:sldMk cId="452442428" sldId="368"/>
            <ac:spMk id="10" creationId="{99B8435F-E61C-9299-136F-53287A6A3157}"/>
          </ac:spMkLst>
        </pc:spChg>
        <pc:spChg chg="add mod">
          <ac:chgData name="Xier Wang" userId="7be01caa-512b-48f8-9c92-fd1de25e65b3" providerId="ADAL" clId="{D7C2C11C-A950-442D-BA8F-F09E9AAA4EF9}" dt="2025-11-17T03:13:05.089" v="5068" actId="1076"/>
          <ac:spMkLst>
            <pc:docMk/>
            <pc:sldMk cId="452442428" sldId="368"/>
            <ac:spMk id="11" creationId="{A5AD18C4-F2C7-CC78-0C45-9CF7751985E5}"/>
          </ac:spMkLst>
        </pc:spChg>
        <pc:spChg chg="add del mod topLvl">
          <ac:chgData name="Xier Wang" userId="7be01caa-512b-48f8-9c92-fd1de25e65b3" providerId="ADAL" clId="{D7C2C11C-A950-442D-BA8F-F09E9AAA4EF9}" dt="2025-11-17T02:26:05.944" v="4601" actId="1076"/>
          <ac:spMkLst>
            <pc:docMk/>
            <pc:sldMk cId="452442428" sldId="368"/>
            <ac:spMk id="22" creationId="{183DF2A4-15AC-BB37-96C0-11255E3B0AFC}"/>
          </ac:spMkLst>
        </pc:spChg>
        <pc:spChg chg="mod">
          <ac:chgData name="Xier Wang" userId="7be01caa-512b-48f8-9c92-fd1de25e65b3" providerId="ADAL" clId="{D7C2C11C-A950-442D-BA8F-F09E9AAA4EF9}" dt="2025-11-17T02:28:47.940" v="4764" actId="1037"/>
          <ac:spMkLst>
            <pc:docMk/>
            <pc:sldMk cId="452442428" sldId="368"/>
            <ac:spMk id="24" creationId="{98D8CEB5-3178-394B-2965-980B1096B544}"/>
          </ac:spMkLst>
        </pc:spChg>
        <pc:spChg chg="del mod">
          <ac:chgData name="Xier Wang" userId="7be01caa-512b-48f8-9c92-fd1de25e65b3" providerId="ADAL" clId="{D7C2C11C-A950-442D-BA8F-F09E9AAA4EF9}" dt="2025-11-17T02:50:26.581" v="4944" actId="478"/>
          <ac:spMkLst>
            <pc:docMk/>
            <pc:sldMk cId="452442428" sldId="368"/>
            <ac:spMk id="28" creationId="{44AAFCBB-1439-55F1-6EBA-A3382F80EE65}"/>
          </ac:spMkLst>
        </pc:spChg>
        <pc:spChg chg="del">
          <ac:chgData name="Xier Wang" userId="7be01caa-512b-48f8-9c92-fd1de25e65b3" providerId="ADAL" clId="{D7C2C11C-A950-442D-BA8F-F09E9AAA4EF9}" dt="2025-11-17T03:00:08.099" v="5010" actId="478"/>
          <ac:spMkLst>
            <pc:docMk/>
            <pc:sldMk cId="452442428" sldId="368"/>
            <ac:spMk id="30" creationId="{749A2061-912D-6E25-F0F2-F7EA7A21C6FC}"/>
          </ac:spMkLst>
        </pc:spChg>
        <pc:grpChg chg="add del mod">
          <ac:chgData name="Xier Wang" userId="7be01caa-512b-48f8-9c92-fd1de25e65b3" providerId="ADAL" clId="{D7C2C11C-A950-442D-BA8F-F09E9AAA4EF9}" dt="2025-11-17T04:57:01.634" v="6826" actId="1036"/>
          <ac:grpSpMkLst>
            <pc:docMk/>
            <pc:sldMk cId="452442428" sldId="368"/>
            <ac:grpSpMk id="19" creationId="{D810B15A-6393-03DB-72EC-DCA04270D08D}"/>
          </ac:grpSpMkLst>
        </pc:grpChg>
        <pc:grpChg chg="mod topLvl">
          <ac:chgData name="Xier Wang" userId="7be01caa-512b-48f8-9c92-fd1de25e65b3" providerId="ADAL" clId="{D7C2C11C-A950-442D-BA8F-F09E9AAA4EF9}" dt="2025-11-17T02:25:46.860" v="4599" actId="478"/>
          <ac:grpSpMkLst>
            <pc:docMk/>
            <pc:sldMk cId="452442428" sldId="368"/>
            <ac:grpSpMk id="21" creationId="{31ADD830-ABC5-355B-04FF-4019C1BE55B7}"/>
          </ac:grpSpMkLst>
        </pc:grpChg>
      </pc:sldChg>
      <pc:sldChg chg="addSp delSp modSp add del mod">
        <pc:chgData name="Xier Wang" userId="7be01caa-512b-48f8-9c92-fd1de25e65b3" providerId="ADAL" clId="{D7C2C11C-A950-442D-BA8F-F09E9AAA4EF9}" dt="2025-11-17T05:13:38.977" v="7057" actId="47"/>
        <pc:sldMkLst>
          <pc:docMk/>
          <pc:sldMk cId="185026549" sldId="369"/>
        </pc:sldMkLst>
        <pc:spChg chg="del">
          <ac:chgData name="Xier Wang" userId="7be01caa-512b-48f8-9c92-fd1de25e65b3" providerId="ADAL" clId="{D7C2C11C-A950-442D-BA8F-F09E9AAA4EF9}" dt="2025-11-17T03:00:18.576" v="5014" actId="478"/>
          <ac:spMkLst>
            <pc:docMk/>
            <pc:sldMk cId="185026549" sldId="369"/>
            <ac:spMk id="2" creationId="{851341A9-C56C-FE85-A9E5-371CDCE22C87}"/>
          </ac:spMkLst>
        </pc:spChg>
        <pc:spChg chg="del">
          <ac:chgData name="Xier Wang" userId="7be01caa-512b-48f8-9c92-fd1de25e65b3" providerId="ADAL" clId="{D7C2C11C-A950-442D-BA8F-F09E9AAA4EF9}" dt="2025-11-17T03:01:19.034" v="5022" actId="478"/>
          <ac:spMkLst>
            <pc:docMk/>
            <pc:sldMk cId="185026549" sldId="369"/>
            <ac:spMk id="3" creationId="{65F35328-E5DC-CFFD-9559-16AC26216B00}"/>
          </ac:spMkLst>
        </pc:spChg>
        <pc:spChg chg="mod">
          <ac:chgData name="Xier Wang" userId="7be01caa-512b-48f8-9c92-fd1de25e65b3" providerId="ADAL" clId="{D7C2C11C-A950-442D-BA8F-F09E9AAA4EF9}" dt="2025-11-17T02:29:13.394" v="4769" actId="1037"/>
          <ac:spMkLst>
            <pc:docMk/>
            <pc:sldMk cId="185026549" sldId="369"/>
            <ac:spMk id="10" creationId="{9CCA25AF-83B1-7C01-9560-4A4D072D0127}"/>
          </ac:spMkLst>
        </pc:spChg>
        <pc:spChg chg="add">
          <ac:chgData name="Xier Wang" userId="7be01caa-512b-48f8-9c92-fd1de25e65b3" providerId="ADAL" clId="{D7C2C11C-A950-442D-BA8F-F09E9AAA4EF9}" dt="2025-11-17T02:51:23.815" v="4964"/>
          <ac:spMkLst>
            <pc:docMk/>
            <pc:sldMk cId="185026549" sldId="369"/>
            <ac:spMk id="11" creationId="{AD3A6513-A2D8-C1CC-D7DB-86B6C0EF8991}"/>
          </ac:spMkLst>
        </pc:spChg>
        <pc:spChg chg="add del mod">
          <ac:chgData name="Xier Wang" userId="7be01caa-512b-48f8-9c92-fd1de25e65b3" providerId="ADAL" clId="{D7C2C11C-A950-442D-BA8F-F09E9AAA4EF9}" dt="2025-11-17T03:13:09.288" v="5069" actId="478"/>
          <ac:spMkLst>
            <pc:docMk/>
            <pc:sldMk cId="185026549" sldId="369"/>
            <ac:spMk id="12" creationId="{92587D93-3841-2ADE-D012-370DA052B0A9}"/>
          </ac:spMkLst>
        </pc:spChg>
        <pc:spChg chg="add del mod">
          <ac:chgData name="Xier Wang" userId="7be01caa-512b-48f8-9c92-fd1de25e65b3" providerId="ADAL" clId="{D7C2C11C-A950-442D-BA8F-F09E9AAA4EF9}" dt="2025-11-17T03:13:21.882" v="5072" actId="478"/>
          <ac:spMkLst>
            <pc:docMk/>
            <pc:sldMk cId="185026549" sldId="369"/>
            <ac:spMk id="13" creationId="{58CA2A05-DFAB-48CE-E3E2-FED5C2689B21}"/>
          </ac:spMkLst>
        </pc:spChg>
        <pc:spChg chg="add mod">
          <ac:chgData name="Xier Wang" userId="7be01caa-512b-48f8-9c92-fd1de25e65b3" providerId="ADAL" clId="{D7C2C11C-A950-442D-BA8F-F09E9AAA4EF9}" dt="2025-11-17T03:13:12.793" v="5071" actId="1076"/>
          <ac:spMkLst>
            <pc:docMk/>
            <pc:sldMk cId="185026549" sldId="369"/>
            <ac:spMk id="14" creationId="{D204BF31-BF03-64F9-EFB9-F69165615380}"/>
          </ac:spMkLst>
        </pc:spChg>
        <pc:spChg chg="mod">
          <ac:chgData name="Xier Wang" userId="7be01caa-512b-48f8-9c92-fd1de25e65b3" providerId="ADAL" clId="{D7C2C11C-A950-442D-BA8F-F09E9AAA4EF9}" dt="2025-11-17T02:29:15.344" v="4772" actId="1037"/>
          <ac:spMkLst>
            <pc:docMk/>
            <pc:sldMk cId="185026549" sldId="369"/>
            <ac:spMk id="15" creationId="{9A30B95A-5FA0-7D29-0BA7-E675A0F64109}"/>
          </ac:spMkLst>
        </pc:spChg>
        <pc:spChg chg="add mod">
          <ac:chgData name="Xier Wang" userId="7be01caa-512b-48f8-9c92-fd1de25e65b3" providerId="ADAL" clId="{D7C2C11C-A950-442D-BA8F-F09E9AAA4EF9}" dt="2025-11-17T03:13:25.184" v="5074" actId="1076"/>
          <ac:spMkLst>
            <pc:docMk/>
            <pc:sldMk cId="185026549" sldId="369"/>
            <ac:spMk id="17" creationId="{02D5C4CE-AB42-4BB8-F468-6D9806BD3EC6}"/>
          </ac:spMkLst>
        </pc:spChg>
        <pc:spChg chg="mod">
          <ac:chgData name="Xier Wang" userId="7be01caa-512b-48f8-9c92-fd1de25e65b3" providerId="ADAL" clId="{D7C2C11C-A950-442D-BA8F-F09E9AAA4EF9}" dt="2025-11-17T03:11:06.687" v="5054" actId="108"/>
          <ac:spMkLst>
            <pc:docMk/>
            <pc:sldMk cId="185026549" sldId="369"/>
            <ac:spMk id="23" creationId="{DC806C43-0A1D-3BB1-77BF-918ACCF35555}"/>
          </ac:spMkLst>
        </pc:spChg>
        <pc:grpChg chg="mod">
          <ac:chgData name="Xier Wang" userId="7be01caa-512b-48f8-9c92-fd1de25e65b3" providerId="ADAL" clId="{D7C2C11C-A950-442D-BA8F-F09E9AAA4EF9}" dt="2025-11-17T02:28:25.862" v="4756" actId="1037"/>
          <ac:grpSpMkLst>
            <pc:docMk/>
            <pc:sldMk cId="185026549" sldId="369"/>
            <ac:grpSpMk id="4" creationId="{7BBAC517-0992-152A-2900-97198CAFD265}"/>
          </ac:grpSpMkLst>
        </pc:grpChg>
      </pc:sldChg>
      <pc:sldChg chg="addSp delSp modSp add del mod">
        <pc:chgData name="Xier Wang" userId="7be01caa-512b-48f8-9c92-fd1de25e65b3" providerId="ADAL" clId="{D7C2C11C-A950-442D-BA8F-F09E9AAA4EF9}" dt="2025-11-17T05:13:39.697" v="7058" actId="47"/>
        <pc:sldMkLst>
          <pc:docMk/>
          <pc:sldMk cId="2120763194" sldId="370"/>
        </pc:sldMkLst>
        <pc:spChg chg="mod">
          <ac:chgData name="Xier Wang" userId="7be01caa-512b-48f8-9c92-fd1de25e65b3" providerId="ADAL" clId="{D7C2C11C-A950-442D-BA8F-F09E9AAA4EF9}" dt="2025-11-17T02:28:39.921" v="4761" actId="1038"/>
          <ac:spMkLst>
            <pc:docMk/>
            <pc:sldMk cId="2120763194" sldId="370"/>
            <ac:spMk id="5" creationId="{1974310E-47CA-34BD-9C7E-1C34F9BCC345}"/>
          </ac:spMkLst>
        </pc:spChg>
        <pc:spChg chg="mod">
          <ac:chgData name="Xier Wang" userId="7be01caa-512b-48f8-9c92-fd1de25e65b3" providerId="ADAL" clId="{D7C2C11C-A950-442D-BA8F-F09E9AAA4EF9}" dt="2025-11-17T02:28:37.106" v="4757" actId="1076"/>
          <ac:spMkLst>
            <pc:docMk/>
            <pc:sldMk cId="2120763194" sldId="370"/>
            <ac:spMk id="7" creationId="{A8EAD466-37B9-C8F7-B02E-68FE3786BCB8}"/>
          </ac:spMkLst>
        </pc:spChg>
        <pc:spChg chg="mod">
          <ac:chgData name="Xier Wang" userId="7be01caa-512b-48f8-9c92-fd1de25e65b3" providerId="ADAL" clId="{D7C2C11C-A950-442D-BA8F-F09E9AAA4EF9}" dt="2025-11-17T03:13:34.170" v="5078" actId="1076"/>
          <ac:spMkLst>
            <pc:docMk/>
            <pc:sldMk cId="2120763194" sldId="370"/>
            <ac:spMk id="8" creationId="{C5E868D5-A0F6-1924-6CA9-85CBE0A45F06}"/>
          </ac:spMkLst>
        </pc:spChg>
        <pc:spChg chg="add del">
          <ac:chgData name="Xier Wang" userId="7be01caa-512b-48f8-9c92-fd1de25e65b3" providerId="ADAL" clId="{D7C2C11C-A950-442D-BA8F-F09E9AAA4EF9}" dt="2025-11-17T02:55:31.062" v="4972" actId="22"/>
          <ac:spMkLst>
            <pc:docMk/>
            <pc:sldMk cId="2120763194" sldId="370"/>
            <ac:spMk id="11" creationId="{C53473D8-3071-CAB6-CF6E-FE8C32AE54D5}"/>
          </ac:spMkLst>
        </pc:spChg>
        <pc:spChg chg="add del mod">
          <ac:chgData name="Xier Wang" userId="7be01caa-512b-48f8-9c92-fd1de25e65b3" providerId="ADAL" clId="{D7C2C11C-A950-442D-BA8F-F09E9AAA4EF9}" dt="2025-11-17T02:57:52.709" v="4989" actId="478"/>
          <ac:spMkLst>
            <pc:docMk/>
            <pc:sldMk cId="2120763194" sldId="370"/>
            <ac:spMk id="12" creationId="{A616BDCF-4BB8-B24A-F74B-E5D4464DD94A}"/>
          </ac:spMkLst>
        </pc:spChg>
        <pc:spChg chg="add">
          <ac:chgData name="Xier Wang" userId="7be01caa-512b-48f8-9c92-fd1de25e65b3" providerId="ADAL" clId="{D7C2C11C-A950-442D-BA8F-F09E9AAA4EF9}" dt="2025-11-17T02:56:47.515" v="4980"/>
          <ac:spMkLst>
            <pc:docMk/>
            <pc:sldMk cId="2120763194" sldId="370"/>
            <ac:spMk id="13" creationId="{334ADCBC-F0F0-0E99-B387-DDD41FD4201B}"/>
          </ac:spMkLst>
        </pc:spChg>
        <pc:spChg chg="add">
          <ac:chgData name="Xier Wang" userId="7be01caa-512b-48f8-9c92-fd1de25e65b3" providerId="ADAL" clId="{D7C2C11C-A950-442D-BA8F-F09E9AAA4EF9}" dt="2025-11-17T02:57:22.922" v="4985"/>
          <ac:spMkLst>
            <pc:docMk/>
            <pc:sldMk cId="2120763194" sldId="370"/>
            <ac:spMk id="14" creationId="{B2F879F0-F268-3FA4-71AF-6AF472C084FD}"/>
          </ac:spMkLst>
        </pc:spChg>
        <pc:spChg chg="del">
          <ac:chgData name="Xier Wang" userId="7be01caa-512b-48f8-9c92-fd1de25e65b3" providerId="ADAL" clId="{D7C2C11C-A950-442D-BA8F-F09E9AAA4EF9}" dt="2025-11-17T03:00:50.556" v="5019" actId="478"/>
          <ac:spMkLst>
            <pc:docMk/>
            <pc:sldMk cId="2120763194" sldId="370"/>
            <ac:spMk id="16" creationId="{A417423F-8D54-7F3F-B777-4B9A799076E6}"/>
          </ac:spMkLst>
        </pc:spChg>
        <pc:spChg chg="add mod">
          <ac:chgData name="Xier Wang" userId="7be01caa-512b-48f8-9c92-fd1de25e65b3" providerId="ADAL" clId="{D7C2C11C-A950-442D-BA8F-F09E9AAA4EF9}" dt="2025-11-17T03:11:09.814" v="5055" actId="108"/>
          <ac:spMkLst>
            <pc:docMk/>
            <pc:sldMk cId="2120763194" sldId="370"/>
            <ac:spMk id="17" creationId="{15BC8A24-16B6-298E-73A1-C7C62B441B20}"/>
          </ac:spMkLst>
        </pc:spChg>
        <pc:spChg chg="add del mod">
          <ac:chgData name="Xier Wang" userId="7be01caa-512b-48f8-9c92-fd1de25e65b3" providerId="ADAL" clId="{D7C2C11C-A950-442D-BA8F-F09E9AAA4EF9}" dt="2025-11-17T03:13:29.595" v="5075" actId="478"/>
          <ac:spMkLst>
            <pc:docMk/>
            <pc:sldMk cId="2120763194" sldId="370"/>
            <ac:spMk id="18" creationId="{2135C5C2-C5F9-E39C-68FF-2F30D1CFFA7E}"/>
          </ac:spMkLst>
        </pc:spChg>
        <pc:spChg chg="add mod">
          <ac:chgData name="Xier Wang" userId="7be01caa-512b-48f8-9c92-fd1de25e65b3" providerId="ADAL" clId="{D7C2C11C-A950-442D-BA8F-F09E9AAA4EF9}" dt="2025-11-17T03:13:37.710" v="5079" actId="1076"/>
          <ac:spMkLst>
            <pc:docMk/>
            <pc:sldMk cId="2120763194" sldId="370"/>
            <ac:spMk id="19" creationId="{F0CB6F76-4E54-A518-A39B-E61F3AF7B349}"/>
          </ac:spMkLst>
        </pc:spChg>
        <pc:spChg chg="del mod">
          <ac:chgData name="Xier Wang" userId="7be01caa-512b-48f8-9c92-fd1de25e65b3" providerId="ADAL" clId="{D7C2C11C-A950-442D-BA8F-F09E9AAA4EF9}" dt="2025-11-17T02:55:28.949" v="4970" actId="478"/>
          <ac:spMkLst>
            <pc:docMk/>
            <pc:sldMk cId="2120763194" sldId="370"/>
            <ac:spMk id="20" creationId="{D481F34A-571A-67EC-BDD5-A954C4CF041E}"/>
          </ac:spMkLst>
        </pc:spChg>
        <pc:grpChg chg="mod">
          <ac:chgData name="Xier Wang" userId="7be01caa-512b-48f8-9c92-fd1de25e65b3" providerId="ADAL" clId="{D7C2C11C-A950-442D-BA8F-F09E9AAA4EF9}" dt="2025-11-17T02:27:50.403" v="4750" actId="1037"/>
          <ac:grpSpMkLst>
            <pc:docMk/>
            <pc:sldMk cId="2120763194" sldId="370"/>
            <ac:grpSpMk id="3" creationId="{2A5B1B63-2231-12F7-44ED-F6282571F66F}"/>
          </ac:grpSpMkLst>
        </pc:grpChg>
      </pc:sldChg>
      <pc:sldChg chg="addSp delSp modSp add del mod setBg">
        <pc:chgData name="Xier Wang" userId="7be01caa-512b-48f8-9c92-fd1de25e65b3" providerId="ADAL" clId="{D7C2C11C-A950-442D-BA8F-F09E9AAA4EF9}" dt="2025-11-17T02:36:43.891" v="4789" actId="2711"/>
        <pc:sldMkLst>
          <pc:docMk/>
          <pc:sldMk cId="3332153510" sldId="371"/>
        </pc:sldMkLst>
        <pc:spChg chg="add del mod">
          <ac:chgData name="Xier Wang" userId="7be01caa-512b-48f8-9c92-fd1de25e65b3" providerId="ADAL" clId="{D7C2C11C-A950-442D-BA8F-F09E9AAA4EF9}" dt="2025-11-17T02:34:33.191" v="4785" actId="21"/>
          <ac:spMkLst>
            <pc:docMk/>
            <pc:sldMk cId="3332153510" sldId="371"/>
            <ac:spMk id="2" creationId="{A4A7902C-A8E7-064B-1F01-0E015C78C470}"/>
          </ac:spMkLst>
        </pc:spChg>
        <pc:spChg chg="del mod topLvl">
          <ac:chgData name="Xier Wang" userId="7be01caa-512b-48f8-9c92-fd1de25e65b3" providerId="ADAL" clId="{D7C2C11C-A950-442D-BA8F-F09E9AAA4EF9}" dt="2025-11-17T02:34:23.048" v="4781" actId="21"/>
          <ac:spMkLst>
            <pc:docMk/>
            <pc:sldMk cId="3332153510" sldId="371"/>
            <ac:spMk id="7" creationId="{A4A7902C-A8E7-064B-1F01-0E015C78C470}"/>
          </ac:spMkLst>
        </pc:spChg>
        <pc:spChg chg="mod">
          <ac:chgData name="Xier Wang" userId="7be01caa-512b-48f8-9c92-fd1de25e65b3" providerId="ADAL" clId="{D7C2C11C-A950-442D-BA8F-F09E9AAA4EF9}" dt="2025-11-17T02:36:43.891" v="4789" actId="2711"/>
          <ac:spMkLst>
            <pc:docMk/>
            <pc:sldMk cId="3332153510" sldId="371"/>
            <ac:spMk id="9" creationId="{5F4F10B4-7EDB-2044-A3CB-C3797769AB0D}"/>
          </ac:spMkLst>
        </pc:spChg>
        <pc:grpChg chg="del">
          <ac:chgData name="Xier Wang" userId="7be01caa-512b-48f8-9c92-fd1de25e65b3" providerId="ADAL" clId="{D7C2C11C-A950-442D-BA8F-F09E9AAA4EF9}" dt="2025-11-17T02:34:23.048" v="4781" actId="21"/>
          <ac:grpSpMkLst>
            <pc:docMk/>
            <pc:sldMk cId="3332153510" sldId="371"/>
            <ac:grpSpMk id="6" creationId="{47CF2774-1F66-FDC9-ED39-F68CD9EE9243}"/>
          </ac:grpSpMkLst>
        </pc:grpChg>
      </pc:sldChg>
      <pc:sldChg chg="add del">
        <pc:chgData name="Xier Wang" userId="7be01caa-512b-48f8-9c92-fd1de25e65b3" providerId="ADAL" clId="{D7C2C11C-A950-442D-BA8F-F09E9AAA4EF9}" dt="2025-11-15T02:17:01.694" v="1288" actId="47"/>
        <pc:sldMkLst>
          <pc:docMk/>
          <pc:sldMk cId="3329252269" sldId="372"/>
        </pc:sldMkLst>
      </pc:sldChg>
      <pc:sldChg chg="addSp delSp modSp add del mod setBg">
        <pc:chgData name="Xier Wang" userId="7be01caa-512b-48f8-9c92-fd1de25e65b3" providerId="ADAL" clId="{D7C2C11C-A950-442D-BA8F-F09E9AAA4EF9}" dt="2025-11-17T10:42:25.642" v="8496" actId="1076"/>
        <pc:sldMkLst>
          <pc:docMk/>
          <pc:sldMk cId="3055433546" sldId="373"/>
        </pc:sldMkLst>
        <pc:spChg chg="mod">
          <ac:chgData name="Xier Wang" userId="7be01caa-512b-48f8-9c92-fd1de25e65b3" providerId="ADAL" clId="{D7C2C11C-A950-442D-BA8F-F09E9AAA4EF9}" dt="2025-11-17T02:39:30.185" v="4810" actId="2711"/>
          <ac:spMkLst>
            <pc:docMk/>
            <pc:sldMk cId="3055433546" sldId="373"/>
            <ac:spMk id="2" creationId="{2470D8BF-C7D8-6CB9-3ACE-E9501C67A124}"/>
          </ac:spMkLst>
        </pc:spChg>
        <pc:spChg chg="mod">
          <ac:chgData name="Xier Wang" userId="7be01caa-512b-48f8-9c92-fd1de25e65b3" providerId="ADAL" clId="{D7C2C11C-A950-442D-BA8F-F09E9AAA4EF9}" dt="2025-11-16T10:29:16.012" v="3257"/>
          <ac:spMkLst>
            <pc:docMk/>
            <pc:sldMk cId="3055433546" sldId="373"/>
            <ac:spMk id="4" creationId="{D276C1D9-AC07-2777-0353-9109C14D8F96}"/>
          </ac:spMkLst>
        </pc:spChg>
        <pc:spChg chg="del">
          <ac:chgData name="Xier Wang" userId="7be01caa-512b-48f8-9c92-fd1de25e65b3" providerId="ADAL" clId="{D7C2C11C-A950-442D-BA8F-F09E9AAA4EF9}" dt="2025-11-17T10:39:26.789" v="8458" actId="478"/>
          <ac:spMkLst>
            <pc:docMk/>
            <pc:sldMk cId="3055433546" sldId="373"/>
            <ac:spMk id="5" creationId="{061C78A5-9B45-6A41-F72F-854E92292400}"/>
          </ac:spMkLst>
        </pc:spChg>
        <pc:spChg chg="add del mod">
          <ac:chgData name="Xier Wang" userId="7be01caa-512b-48f8-9c92-fd1de25e65b3" providerId="ADAL" clId="{D7C2C11C-A950-442D-BA8F-F09E9AAA4EF9}" dt="2025-11-17T10:39:25.366" v="8457" actId="478"/>
          <ac:spMkLst>
            <pc:docMk/>
            <pc:sldMk cId="3055433546" sldId="373"/>
            <ac:spMk id="6" creationId="{2EE84A62-B5B3-D7F6-2347-D4F47FDC4967}"/>
          </ac:spMkLst>
        </pc:spChg>
        <pc:grpChg chg="add mod">
          <ac:chgData name="Xier Wang" userId="7be01caa-512b-48f8-9c92-fd1de25e65b3" providerId="ADAL" clId="{D7C2C11C-A950-442D-BA8F-F09E9AAA4EF9}" dt="2025-11-16T10:29:26.669" v="3261" actId="1076"/>
          <ac:grpSpMkLst>
            <pc:docMk/>
            <pc:sldMk cId="3055433546" sldId="373"/>
            <ac:grpSpMk id="3" creationId="{78B66481-78AB-FD04-EF07-B7BB5FD972D8}"/>
          </ac:grpSpMkLst>
        </pc:grpChg>
        <pc:picChg chg="del">
          <ac:chgData name="Xier Wang" userId="7be01caa-512b-48f8-9c92-fd1de25e65b3" providerId="ADAL" clId="{D7C2C11C-A950-442D-BA8F-F09E9AAA4EF9}" dt="2025-11-17T10:39:27.427" v="8459" actId="478"/>
          <ac:picMkLst>
            <pc:docMk/>
            <pc:sldMk cId="3055433546" sldId="373"/>
            <ac:picMk id="7" creationId="{4931FF8A-8734-1A9C-1D6A-FE771462AF7A}"/>
          </ac:picMkLst>
        </pc:picChg>
        <pc:picChg chg="add del mod">
          <ac:chgData name="Xier Wang" userId="7be01caa-512b-48f8-9c92-fd1de25e65b3" providerId="ADAL" clId="{D7C2C11C-A950-442D-BA8F-F09E9AAA4EF9}" dt="2025-11-17T10:42:14.245" v="8489" actId="478"/>
          <ac:picMkLst>
            <pc:docMk/>
            <pc:sldMk cId="3055433546" sldId="373"/>
            <ac:picMk id="9" creationId="{7D010228-5C62-4C6D-601D-BF692245A0F9}"/>
          </ac:picMkLst>
        </pc:picChg>
        <pc:picChg chg="add mod">
          <ac:chgData name="Xier Wang" userId="7be01caa-512b-48f8-9c92-fd1de25e65b3" providerId="ADAL" clId="{D7C2C11C-A950-442D-BA8F-F09E9AAA4EF9}" dt="2025-11-17T10:42:25.642" v="8496" actId="1076"/>
          <ac:picMkLst>
            <pc:docMk/>
            <pc:sldMk cId="3055433546" sldId="373"/>
            <ac:picMk id="11" creationId="{CDA2DD25-F944-EC0F-4A80-6BF01A91D367}"/>
          </ac:picMkLst>
        </pc:picChg>
        <pc:picChg chg="add mod">
          <ac:chgData name="Xier Wang" userId="7be01caa-512b-48f8-9c92-fd1de25e65b3" providerId="ADAL" clId="{D7C2C11C-A950-442D-BA8F-F09E9AAA4EF9}" dt="2025-11-17T10:42:09.926" v="8487" actId="1076"/>
          <ac:picMkLst>
            <pc:docMk/>
            <pc:sldMk cId="3055433546" sldId="373"/>
            <ac:picMk id="13" creationId="{6129BFFC-44D3-FBB3-9C08-416E359C3D64}"/>
          </ac:picMkLst>
        </pc:picChg>
        <pc:picChg chg="add mod">
          <ac:chgData name="Xier Wang" userId="7be01caa-512b-48f8-9c92-fd1de25e65b3" providerId="ADAL" clId="{D7C2C11C-A950-442D-BA8F-F09E9AAA4EF9}" dt="2025-11-17T10:42:23.996" v="8495" actId="1076"/>
          <ac:picMkLst>
            <pc:docMk/>
            <pc:sldMk cId="3055433546" sldId="373"/>
            <ac:picMk id="15" creationId="{D6DEED83-FA2A-2ADC-667E-B48930F53DC1}"/>
          </ac:picMkLst>
        </pc:picChg>
      </pc:sldChg>
      <pc:sldChg chg="add del setBg">
        <pc:chgData name="Xier Wang" userId="7be01caa-512b-48f8-9c92-fd1de25e65b3" providerId="ADAL" clId="{D7C2C11C-A950-442D-BA8F-F09E9AAA4EF9}" dt="2025-11-17T03:16:38.469" v="5083" actId="47"/>
        <pc:sldMkLst>
          <pc:docMk/>
          <pc:sldMk cId="2156986789" sldId="374"/>
        </pc:sldMkLst>
      </pc:sldChg>
      <pc:sldChg chg="addSp delSp modSp add del mod setBg">
        <pc:chgData name="Xier Wang" userId="7be01caa-512b-48f8-9c92-fd1de25e65b3" providerId="ADAL" clId="{D7C2C11C-A950-442D-BA8F-F09E9AAA4EF9}" dt="2025-11-17T02:41:26.524" v="4838" actId="2696"/>
        <pc:sldMkLst>
          <pc:docMk/>
          <pc:sldMk cId="3069481059" sldId="374"/>
        </pc:sldMkLst>
        <pc:spChg chg="mod">
          <ac:chgData name="Xier Wang" userId="7be01caa-512b-48f8-9c92-fd1de25e65b3" providerId="ADAL" clId="{D7C2C11C-A950-442D-BA8F-F09E9AAA4EF9}" dt="2025-11-16T10:29:34.370" v="3264" actId="1076"/>
          <ac:spMkLst>
            <pc:docMk/>
            <pc:sldMk cId="3069481059" sldId="374"/>
            <ac:spMk id="2" creationId="{AB9B0BE8-83EB-0101-D212-A7F32E59077F}"/>
          </ac:spMkLst>
        </pc:spChg>
        <pc:spChg chg="mod">
          <ac:chgData name="Xier Wang" userId="7be01caa-512b-48f8-9c92-fd1de25e65b3" providerId="ADAL" clId="{D7C2C11C-A950-442D-BA8F-F09E9AAA4EF9}" dt="2025-11-16T10:29:30.798" v="3263"/>
          <ac:spMkLst>
            <pc:docMk/>
            <pc:sldMk cId="3069481059" sldId="374"/>
            <ac:spMk id="5" creationId="{2A08B1DF-4D5F-A6DF-EB98-BECBDC08C063}"/>
          </ac:spMkLst>
        </pc:spChg>
        <pc:grpChg chg="add mod">
          <ac:chgData name="Xier Wang" userId="7be01caa-512b-48f8-9c92-fd1de25e65b3" providerId="ADAL" clId="{D7C2C11C-A950-442D-BA8F-F09E9AAA4EF9}" dt="2025-11-16T10:29:30.798" v="3263"/>
          <ac:grpSpMkLst>
            <pc:docMk/>
            <pc:sldMk cId="3069481059" sldId="374"/>
            <ac:grpSpMk id="4" creationId="{7B288279-4B91-0961-5812-35FAB79409A5}"/>
          </ac:grpSpMkLst>
        </pc:grpChg>
        <pc:graphicFrameChg chg="add mod">
          <ac:chgData name="Xier Wang" userId="7be01caa-512b-48f8-9c92-fd1de25e65b3" providerId="ADAL" clId="{D7C2C11C-A950-442D-BA8F-F09E9AAA4EF9}" dt="2025-11-16T08:18:54.940" v="3124" actId="1076"/>
          <ac:graphicFrameMkLst>
            <pc:docMk/>
            <pc:sldMk cId="3069481059" sldId="374"/>
            <ac:graphicFrameMk id="3" creationId="{1B245410-EE2F-B912-81DA-664BAAEC663F}"/>
          </ac:graphicFrameMkLst>
        </pc:graphicFrameChg>
        <pc:picChg chg="del">
          <ac:chgData name="Xier Wang" userId="7be01caa-512b-48f8-9c92-fd1de25e65b3" providerId="ADAL" clId="{D7C2C11C-A950-442D-BA8F-F09E9AAA4EF9}" dt="2025-11-16T03:27:32.310" v="3079" actId="478"/>
          <ac:picMkLst>
            <pc:docMk/>
            <pc:sldMk cId="3069481059" sldId="374"/>
            <ac:picMk id="7" creationId="{7C7B74FF-0339-0BF3-9501-0428861881BE}"/>
          </ac:picMkLst>
        </pc:picChg>
      </pc:sldChg>
      <pc:sldChg chg="addSp delSp modSp add del mod setBg">
        <pc:chgData name="Xier Wang" userId="7be01caa-512b-48f8-9c92-fd1de25e65b3" providerId="ADAL" clId="{D7C2C11C-A950-442D-BA8F-F09E9AAA4EF9}" dt="2025-11-17T02:14:06.562" v="4342" actId="47"/>
        <pc:sldMkLst>
          <pc:docMk/>
          <pc:sldMk cId="2910898570" sldId="375"/>
        </pc:sldMkLst>
        <pc:spChg chg="mod">
          <ac:chgData name="Xier Wang" userId="7be01caa-512b-48f8-9c92-fd1de25e65b3" providerId="ADAL" clId="{D7C2C11C-A950-442D-BA8F-F09E9AAA4EF9}" dt="2025-11-16T10:29:44.526" v="3268" actId="1076"/>
          <ac:spMkLst>
            <pc:docMk/>
            <pc:sldMk cId="2910898570" sldId="375"/>
            <ac:spMk id="2" creationId="{C6DA3DD6-5E79-9FD5-A709-2F5B92E7EF8A}"/>
          </ac:spMkLst>
        </pc:spChg>
        <pc:spChg chg="del mod">
          <ac:chgData name="Xier Wang" userId="7be01caa-512b-48f8-9c92-fd1de25e65b3" providerId="ADAL" clId="{D7C2C11C-A950-442D-BA8F-F09E9AAA4EF9}" dt="2025-11-17T01:30:27.439" v="3600" actId="478"/>
          <ac:spMkLst>
            <pc:docMk/>
            <pc:sldMk cId="2910898570" sldId="375"/>
            <ac:spMk id="3" creationId="{25120090-E64A-CA56-0755-51C56D2AEADA}"/>
          </ac:spMkLst>
        </pc:spChg>
        <pc:spChg chg="add mod">
          <ac:chgData name="Xier Wang" userId="7be01caa-512b-48f8-9c92-fd1de25e65b3" providerId="ADAL" clId="{D7C2C11C-A950-442D-BA8F-F09E9AAA4EF9}" dt="2025-11-17T01:25:13.636" v="3516" actId="20577"/>
          <ac:spMkLst>
            <pc:docMk/>
            <pc:sldMk cId="2910898570" sldId="375"/>
            <ac:spMk id="4" creationId="{E11CBBBB-6F6E-4508-1D96-0774A50B393F}"/>
          </ac:spMkLst>
        </pc:spChg>
        <pc:spChg chg="add mod">
          <ac:chgData name="Xier Wang" userId="7be01caa-512b-48f8-9c92-fd1de25e65b3" providerId="ADAL" clId="{D7C2C11C-A950-442D-BA8F-F09E9AAA4EF9}" dt="2025-11-17T01:25:29.012" v="3548" actId="20577"/>
          <ac:spMkLst>
            <pc:docMk/>
            <pc:sldMk cId="2910898570" sldId="375"/>
            <ac:spMk id="6" creationId="{53389428-4B86-2261-4AB3-9A926BE81CBB}"/>
          </ac:spMkLst>
        </pc:spChg>
        <pc:spChg chg="mod">
          <ac:chgData name="Xier Wang" userId="7be01caa-512b-48f8-9c92-fd1de25e65b3" providerId="ADAL" clId="{D7C2C11C-A950-442D-BA8F-F09E9AAA4EF9}" dt="2025-11-16T10:29:37.475" v="3265"/>
          <ac:spMkLst>
            <pc:docMk/>
            <pc:sldMk cId="2910898570" sldId="375"/>
            <ac:spMk id="7" creationId="{A74F73F4-D75C-B43B-87C2-C599D7D8A208}"/>
          </ac:spMkLst>
        </pc:spChg>
        <pc:spChg chg="mod">
          <ac:chgData name="Xier Wang" userId="7be01caa-512b-48f8-9c92-fd1de25e65b3" providerId="ADAL" clId="{D7C2C11C-A950-442D-BA8F-F09E9AAA4EF9}" dt="2025-11-16T10:29:45.030" v="3269"/>
          <ac:spMkLst>
            <pc:docMk/>
            <pc:sldMk cId="2910898570" sldId="375"/>
            <ac:spMk id="9" creationId="{53AFF898-3393-BED8-7E2F-5FE6B7E74475}"/>
          </ac:spMkLst>
        </pc:spChg>
        <pc:spChg chg="add del mod">
          <ac:chgData name="Xier Wang" userId="7be01caa-512b-48f8-9c92-fd1de25e65b3" providerId="ADAL" clId="{D7C2C11C-A950-442D-BA8F-F09E9AAA4EF9}" dt="2025-11-16T10:30:41.773" v="3282" actId="478"/>
          <ac:spMkLst>
            <pc:docMk/>
            <pc:sldMk cId="2910898570" sldId="375"/>
            <ac:spMk id="10" creationId="{99527223-4DBA-2C92-AAF0-04E7F9702196}"/>
          </ac:spMkLst>
        </pc:spChg>
        <pc:spChg chg="add mod">
          <ac:chgData name="Xier Wang" userId="7be01caa-512b-48f8-9c92-fd1de25e65b3" providerId="ADAL" clId="{D7C2C11C-A950-442D-BA8F-F09E9AAA4EF9}" dt="2025-11-17T01:29:17.176" v="3582" actId="1076"/>
          <ac:spMkLst>
            <pc:docMk/>
            <pc:sldMk cId="2910898570" sldId="375"/>
            <ac:spMk id="10" creationId="{C8002613-B79D-C73F-2912-69E7BE7E2492}"/>
          </ac:spMkLst>
        </pc:spChg>
        <pc:spChg chg="add mod">
          <ac:chgData name="Xier Wang" userId="7be01caa-512b-48f8-9c92-fd1de25e65b3" providerId="ADAL" clId="{D7C2C11C-A950-442D-BA8F-F09E9AAA4EF9}" dt="2025-11-17T01:30:48.039" v="3608" actId="1076"/>
          <ac:spMkLst>
            <pc:docMk/>
            <pc:sldMk cId="2910898570" sldId="375"/>
            <ac:spMk id="11" creationId="{8C039668-DAAB-0171-8226-79921B75B7BD}"/>
          </ac:spMkLst>
        </pc:spChg>
        <pc:spChg chg="add mod">
          <ac:chgData name="Xier Wang" userId="7be01caa-512b-48f8-9c92-fd1de25e65b3" providerId="ADAL" clId="{D7C2C11C-A950-442D-BA8F-F09E9AAA4EF9}" dt="2025-11-17T01:32:29.861" v="3616" actId="1076"/>
          <ac:spMkLst>
            <pc:docMk/>
            <pc:sldMk cId="2910898570" sldId="375"/>
            <ac:spMk id="15" creationId="{8C540D24-C3A2-42EC-A6BE-C20294092462}"/>
          </ac:spMkLst>
        </pc:spChg>
        <pc:spChg chg="add mod">
          <ac:chgData name="Xier Wang" userId="7be01caa-512b-48f8-9c92-fd1de25e65b3" providerId="ADAL" clId="{D7C2C11C-A950-442D-BA8F-F09E9AAA4EF9}" dt="2025-11-17T01:33:57.219" v="3623" actId="1076"/>
          <ac:spMkLst>
            <pc:docMk/>
            <pc:sldMk cId="2910898570" sldId="375"/>
            <ac:spMk id="17" creationId="{E4B58DD4-2A66-B035-1F90-06B7B0C7C888}"/>
          </ac:spMkLst>
        </pc:spChg>
        <pc:spChg chg="del mod">
          <ac:chgData name="Xier Wang" userId="7be01caa-512b-48f8-9c92-fd1de25e65b3" providerId="ADAL" clId="{D7C2C11C-A950-442D-BA8F-F09E9AAA4EF9}" dt="2025-11-16T10:31:53.850" v="3310" actId="478"/>
          <ac:spMkLst>
            <pc:docMk/>
            <pc:sldMk cId="2910898570" sldId="375"/>
            <ac:spMk id="18" creationId="{32116D1F-0169-6C97-C804-B39CBA6DE602}"/>
          </ac:spMkLst>
        </pc:spChg>
        <pc:spChg chg="add mod">
          <ac:chgData name="Xier Wang" userId="7be01caa-512b-48f8-9c92-fd1de25e65b3" providerId="ADAL" clId="{D7C2C11C-A950-442D-BA8F-F09E9AAA4EF9}" dt="2025-11-17T01:35:00.863" v="3655" actId="164"/>
          <ac:spMkLst>
            <pc:docMk/>
            <pc:sldMk cId="2910898570" sldId="375"/>
            <ac:spMk id="19" creationId="{80074C7E-563B-86F2-3423-5A6D6CF3670A}"/>
          </ac:spMkLst>
        </pc:spChg>
        <pc:spChg chg="add mod">
          <ac:chgData name="Xier Wang" userId="7be01caa-512b-48f8-9c92-fd1de25e65b3" providerId="ADAL" clId="{D7C2C11C-A950-442D-BA8F-F09E9AAA4EF9}" dt="2025-11-17T01:35:00.863" v="3655" actId="164"/>
          <ac:spMkLst>
            <pc:docMk/>
            <pc:sldMk cId="2910898570" sldId="375"/>
            <ac:spMk id="20" creationId="{5DD3E60A-6E3F-0931-2BDE-83DEB3FD0F83}"/>
          </ac:spMkLst>
        </pc:spChg>
        <pc:spChg chg="add mod">
          <ac:chgData name="Xier Wang" userId="7be01caa-512b-48f8-9c92-fd1de25e65b3" providerId="ADAL" clId="{D7C2C11C-A950-442D-BA8F-F09E9AAA4EF9}" dt="2025-11-17T01:35:24.501" v="3676" actId="20577"/>
          <ac:spMkLst>
            <pc:docMk/>
            <pc:sldMk cId="2910898570" sldId="375"/>
            <ac:spMk id="21" creationId="{D841B063-D32C-3C62-2453-0D994FE01CF0}"/>
          </ac:spMkLst>
        </pc:spChg>
        <pc:spChg chg="add mod">
          <ac:chgData name="Xier Wang" userId="7be01caa-512b-48f8-9c92-fd1de25e65b3" providerId="ADAL" clId="{D7C2C11C-A950-442D-BA8F-F09E9AAA4EF9}" dt="2025-11-17T01:34:54.280" v="3654" actId="164"/>
          <ac:spMkLst>
            <pc:docMk/>
            <pc:sldMk cId="2910898570" sldId="375"/>
            <ac:spMk id="22" creationId="{80992641-5108-E2A7-B9FC-A72A78951140}"/>
          </ac:spMkLst>
        </pc:spChg>
        <pc:grpChg chg="add mod">
          <ac:chgData name="Xier Wang" userId="7be01caa-512b-48f8-9c92-fd1de25e65b3" providerId="ADAL" clId="{D7C2C11C-A950-442D-BA8F-F09E9AAA4EF9}" dt="2025-11-16T10:29:42.281" v="3267" actId="1076"/>
          <ac:grpSpMkLst>
            <pc:docMk/>
            <pc:sldMk cId="2910898570" sldId="375"/>
            <ac:grpSpMk id="6" creationId="{C43AD2CB-A8F3-1820-2B5F-20497CC3F9D5}"/>
          </ac:grpSpMkLst>
        </pc:grpChg>
        <pc:grpChg chg="add mod">
          <ac:chgData name="Xier Wang" userId="7be01caa-512b-48f8-9c92-fd1de25e65b3" providerId="ADAL" clId="{D7C2C11C-A950-442D-BA8F-F09E9AAA4EF9}" dt="2025-11-16T10:29:45.030" v="3269"/>
          <ac:grpSpMkLst>
            <pc:docMk/>
            <pc:sldMk cId="2910898570" sldId="375"/>
            <ac:grpSpMk id="8" creationId="{CABC6510-CE04-2659-AEDC-0F54093F772C}"/>
          </ac:grpSpMkLst>
        </pc:grpChg>
        <pc:grpChg chg="add mod">
          <ac:chgData name="Xier Wang" userId="7be01caa-512b-48f8-9c92-fd1de25e65b3" providerId="ADAL" clId="{D7C2C11C-A950-442D-BA8F-F09E9AAA4EF9}" dt="2025-11-17T01:34:54.280" v="3654" actId="164"/>
          <ac:grpSpMkLst>
            <pc:docMk/>
            <pc:sldMk cId="2910898570" sldId="375"/>
            <ac:grpSpMk id="23" creationId="{4A936240-B5DA-4C4B-AFFE-8DBC456D399B}"/>
          </ac:grpSpMkLst>
        </pc:grpChg>
        <pc:grpChg chg="add mod">
          <ac:chgData name="Xier Wang" userId="7be01caa-512b-48f8-9c92-fd1de25e65b3" providerId="ADAL" clId="{D7C2C11C-A950-442D-BA8F-F09E9AAA4EF9}" dt="2025-11-17T01:35:00.863" v="3655" actId="164"/>
          <ac:grpSpMkLst>
            <pc:docMk/>
            <pc:sldMk cId="2910898570" sldId="375"/>
            <ac:grpSpMk id="24" creationId="{EB3E90CF-E5C2-3110-C010-15C87C8E8301}"/>
          </ac:grpSpMkLst>
        </pc:grpChg>
        <pc:graphicFrameChg chg="add del mod">
          <ac:chgData name="Xier Wang" userId="7be01caa-512b-48f8-9c92-fd1de25e65b3" providerId="ADAL" clId="{D7C2C11C-A950-442D-BA8F-F09E9AAA4EF9}" dt="2025-11-16T10:41:11.464" v="3335" actId="478"/>
          <ac:graphicFrameMkLst>
            <pc:docMk/>
            <pc:sldMk cId="2910898570" sldId="375"/>
            <ac:graphicFrameMk id="4" creationId="{14333EDF-8306-3446-A505-752BB047C8DD}"/>
          </ac:graphicFrameMkLst>
        </pc:graphicFrameChg>
        <pc:graphicFrameChg chg="add del mod">
          <ac:chgData name="Xier Wang" userId="7be01caa-512b-48f8-9c92-fd1de25e65b3" providerId="ADAL" clId="{D7C2C11C-A950-442D-BA8F-F09E9AAA4EF9}" dt="2025-11-16T10:41:14.776" v="3336" actId="478"/>
          <ac:graphicFrameMkLst>
            <pc:docMk/>
            <pc:sldMk cId="2910898570" sldId="375"/>
            <ac:graphicFrameMk id="11" creationId="{25891A7E-05AB-4BCA-9C75-98752EF3C58E}"/>
          </ac:graphicFrameMkLst>
        </pc:graphicFrameChg>
        <pc:graphicFrameChg chg="add mod">
          <ac:chgData name="Xier Wang" userId="7be01caa-512b-48f8-9c92-fd1de25e65b3" providerId="ADAL" clId="{D7C2C11C-A950-442D-BA8F-F09E9AAA4EF9}" dt="2025-11-17T01:34:11.612" v="3624" actId="1076"/>
          <ac:graphicFrameMkLst>
            <pc:docMk/>
            <pc:sldMk cId="2910898570" sldId="375"/>
            <ac:graphicFrameMk id="12" creationId="{8DD7B617-D179-435D-8D7E-70C87E315EFD}"/>
          </ac:graphicFrameMkLst>
        </pc:graphicFrameChg>
        <pc:graphicFrameChg chg="mod">
          <ac:chgData name="Xier Wang" userId="7be01caa-512b-48f8-9c92-fd1de25e65b3" providerId="ADAL" clId="{D7C2C11C-A950-442D-BA8F-F09E9AAA4EF9}" dt="2025-11-17T01:32:27.885" v="3615" actId="1076"/>
          <ac:graphicFrameMkLst>
            <pc:docMk/>
            <pc:sldMk cId="2910898570" sldId="375"/>
            <ac:graphicFrameMk id="14" creationId="{0A87914C-4414-0498-68FE-A236E689D057}"/>
          </ac:graphicFrameMkLst>
        </pc:graphicFrameChg>
        <pc:graphicFrameChg chg="mod">
          <ac:chgData name="Xier Wang" userId="7be01caa-512b-48f8-9c92-fd1de25e65b3" providerId="ADAL" clId="{D7C2C11C-A950-442D-BA8F-F09E9AAA4EF9}" dt="2025-11-17T01:33:51.756" v="3622" actId="1076"/>
          <ac:graphicFrameMkLst>
            <pc:docMk/>
            <pc:sldMk cId="2910898570" sldId="375"/>
            <ac:graphicFrameMk id="18" creationId="{D8F5D982-3E14-DA7F-56E6-E6C876EC3F48}"/>
          </ac:graphicFrameMkLst>
        </pc:graphicFrameChg>
        <pc:picChg chg="mod">
          <ac:chgData name="Xier Wang" userId="7be01caa-512b-48f8-9c92-fd1de25e65b3" providerId="ADAL" clId="{D7C2C11C-A950-442D-BA8F-F09E9AAA4EF9}" dt="2025-11-17T01:32:46.191" v="3621" actId="14100"/>
          <ac:picMkLst>
            <pc:docMk/>
            <pc:sldMk cId="2910898570" sldId="375"/>
            <ac:picMk id="26" creationId="{5A430123-6DFB-42F8-50DE-2697435A4E90}"/>
          </ac:picMkLst>
        </pc:picChg>
      </pc:sldChg>
      <pc:sldChg chg="delSp modSp add del mod">
        <pc:chgData name="Xier Wang" userId="7be01caa-512b-48f8-9c92-fd1de25e65b3" providerId="ADAL" clId="{D7C2C11C-A950-442D-BA8F-F09E9AAA4EF9}" dt="2025-11-17T05:13:36.848" v="7054" actId="47"/>
        <pc:sldMkLst>
          <pc:docMk/>
          <pc:sldMk cId="3055355592" sldId="376"/>
        </pc:sldMkLst>
        <pc:spChg chg="del mod">
          <ac:chgData name="Xier Wang" userId="7be01caa-512b-48f8-9c92-fd1de25e65b3" providerId="ADAL" clId="{D7C2C11C-A950-442D-BA8F-F09E9AAA4EF9}" dt="2025-11-17T02:18:53.795" v="4469" actId="478"/>
          <ac:spMkLst>
            <pc:docMk/>
            <pc:sldMk cId="3055355592" sldId="376"/>
            <ac:spMk id="3" creationId="{64566876-1012-088D-0430-8460E92638DC}"/>
          </ac:spMkLst>
        </pc:spChg>
        <pc:spChg chg="mod">
          <ac:chgData name="Xier Wang" userId="7be01caa-512b-48f8-9c92-fd1de25e65b3" providerId="ADAL" clId="{D7C2C11C-A950-442D-BA8F-F09E9AAA4EF9}" dt="2025-11-17T02:18:57.190" v="4470" actId="1076"/>
          <ac:spMkLst>
            <pc:docMk/>
            <pc:sldMk cId="3055355592" sldId="376"/>
            <ac:spMk id="11" creationId="{404A9983-BC5D-FFB5-313E-B6B761688205}"/>
          </ac:spMkLst>
        </pc:spChg>
      </pc:sldChg>
      <pc:sldChg chg="addSp delSp modSp add del mod setBg">
        <pc:chgData name="Xier Wang" userId="7be01caa-512b-48f8-9c92-fd1de25e65b3" providerId="ADAL" clId="{D7C2C11C-A950-442D-BA8F-F09E9AAA4EF9}" dt="2025-11-17T02:33:25.702" v="4774" actId="47"/>
        <pc:sldMkLst>
          <pc:docMk/>
          <pc:sldMk cId="706384055" sldId="377"/>
        </pc:sldMkLst>
        <pc:spChg chg="add">
          <ac:chgData name="Xier Wang" userId="7be01caa-512b-48f8-9c92-fd1de25e65b3" providerId="ADAL" clId="{D7C2C11C-A950-442D-BA8F-F09E9AAA4EF9}" dt="2025-11-16T02:37:00.974" v="3036"/>
          <ac:spMkLst>
            <pc:docMk/>
            <pc:sldMk cId="706384055" sldId="377"/>
            <ac:spMk id="10" creationId="{353AD020-8484-6727-0C8C-3B3CC3E9D8AC}"/>
          </ac:spMkLst>
        </pc:spChg>
        <pc:spChg chg="mod">
          <ac:chgData name="Xier Wang" userId="7be01caa-512b-48f8-9c92-fd1de25e65b3" providerId="ADAL" clId="{D7C2C11C-A950-442D-BA8F-F09E9AAA4EF9}" dt="2025-11-16T02:38:24.891" v="3054" actId="108"/>
          <ac:spMkLst>
            <pc:docMk/>
            <pc:sldMk cId="706384055" sldId="377"/>
            <ac:spMk id="20" creationId="{41780647-6592-E2CE-D4C7-C70D31F27969}"/>
          </ac:spMkLst>
        </pc:spChg>
        <pc:spChg chg="mod">
          <ac:chgData name="Xier Wang" userId="7be01caa-512b-48f8-9c92-fd1de25e65b3" providerId="ADAL" clId="{D7C2C11C-A950-442D-BA8F-F09E9AAA4EF9}" dt="2025-11-16T02:39:02.198" v="3058"/>
          <ac:spMkLst>
            <pc:docMk/>
            <pc:sldMk cId="706384055" sldId="377"/>
            <ac:spMk id="25" creationId="{9A92D825-B97C-1645-C709-EB726D1A0AA5}"/>
          </ac:spMkLst>
        </pc:spChg>
      </pc:sldChg>
      <pc:sldChg chg="addSp delSp modSp add del mod setBg modAnim">
        <pc:chgData name="Xier Wang" userId="7be01caa-512b-48f8-9c92-fd1de25e65b3" providerId="ADAL" clId="{D7C2C11C-A950-442D-BA8F-F09E9AAA4EF9}" dt="2025-11-15T04:31:59.183" v="2301" actId="47"/>
        <pc:sldMkLst>
          <pc:docMk/>
          <pc:sldMk cId="2737590273" sldId="378"/>
        </pc:sldMkLst>
      </pc:sldChg>
      <pc:sldChg chg="addSp delSp modSp add del mod setBg addAnim delAnim modAnim">
        <pc:chgData name="Xier Wang" userId="7be01caa-512b-48f8-9c92-fd1de25e65b3" providerId="ADAL" clId="{D7C2C11C-A950-442D-BA8F-F09E9AAA4EF9}" dt="2025-11-17T05:55:17.168" v="7795" actId="47"/>
        <pc:sldMkLst>
          <pc:docMk/>
          <pc:sldMk cId="2372013121" sldId="379"/>
        </pc:sldMkLst>
        <pc:spChg chg="mod">
          <ac:chgData name="Xier Wang" userId="7be01caa-512b-48f8-9c92-fd1de25e65b3" providerId="ADAL" clId="{D7C2C11C-A950-442D-BA8F-F09E9AAA4EF9}" dt="2025-11-17T02:38:54.300" v="4804" actId="2711"/>
          <ac:spMkLst>
            <pc:docMk/>
            <pc:sldMk cId="2372013121" sldId="379"/>
            <ac:spMk id="6" creationId="{C7A8AF04-ECDA-3DC0-9FF8-A36A977E8975}"/>
          </ac:spMkLst>
        </pc:spChg>
        <pc:spChg chg="mod topLvl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18" creationId="{04240A21-839E-0C73-4EF2-870A753E370C}"/>
          </ac:spMkLst>
        </pc:spChg>
        <pc:spChg chg="mod topLvl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30" creationId="{7E2403E5-A981-EB12-1CA8-46DF5B89A7FC}"/>
          </ac:spMkLst>
        </pc:spChg>
        <pc:spChg chg="mod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31" creationId="{005550A1-C82E-3DBB-E9CF-FEFE256F9277}"/>
          </ac:spMkLst>
        </pc:spChg>
        <pc:spChg chg="mod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32" creationId="{AB4A60E0-B405-CF60-DA43-E2E7B5DA4F11}"/>
          </ac:spMkLst>
        </pc:spChg>
        <pc:spChg chg="del">
          <ac:chgData name="Xier Wang" userId="7be01caa-512b-48f8-9c92-fd1de25e65b3" providerId="ADAL" clId="{D7C2C11C-A950-442D-BA8F-F09E9AAA4EF9}" dt="2025-11-17T02:39:00.265" v="4807" actId="478"/>
          <ac:spMkLst>
            <pc:docMk/>
            <pc:sldMk cId="2372013121" sldId="379"/>
            <ac:spMk id="48" creationId="{B23E5E47-D545-752A-046E-89714D86FFEB}"/>
          </ac:spMkLst>
        </pc:spChg>
        <pc:spChg chg="del mod">
          <ac:chgData name="Xier Wang" userId="7be01caa-512b-48f8-9c92-fd1de25e65b3" providerId="ADAL" clId="{D7C2C11C-A950-442D-BA8F-F09E9AAA4EF9}" dt="2025-11-17T02:38:58.720" v="4806" actId="478"/>
          <ac:spMkLst>
            <pc:docMk/>
            <pc:sldMk cId="2372013121" sldId="379"/>
            <ac:spMk id="76" creationId="{B5CBAEC1-48AF-B0AE-4471-BF4EB2E73F1B}"/>
          </ac:spMkLst>
        </pc:spChg>
        <pc:spChg chg="mod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201" creationId="{3DBCB2DB-463B-14C8-D4E4-2459D1663053}"/>
          </ac:spMkLst>
        </pc:spChg>
        <pc:spChg chg="mod topLvl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204" creationId="{257930A4-7FEF-D850-D8F2-3B75BE74B61F}"/>
          </ac:spMkLst>
        </pc:spChg>
        <pc:spChg chg="mod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213" creationId="{BB4EC90F-D64E-4EF7-9CFA-FF7B1B11F41E}"/>
          </ac:spMkLst>
        </pc:spChg>
        <pc:spChg chg="mod topLvl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217" creationId="{9EE2FBA2-5841-8B62-28EB-84B526E5366D}"/>
          </ac:spMkLst>
        </pc:spChg>
        <pc:spChg chg="mod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218" creationId="{9AB23DD3-6F16-215D-AD81-4FFBCEA3DA6F}"/>
          </ac:spMkLst>
        </pc:spChg>
        <pc:spChg chg="mod topLvl">
          <ac:chgData name="Xier Wang" userId="7be01caa-512b-48f8-9c92-fd1de25e65b3" providerId="ADAL" clId="{D7C2C11C-A950-442D-BA8F-F09E9AAA4EF9}" dt="2025-11-17T03:59:31.271" v="5229" actId="2711"/>
          <ac:spMkLst>
            <pc:docMk/>
            <pc:sldMk cId="2372013121" sldId="379"/>
            <ac:spMk id="228" creationId="{75156389-20B7-D453-A863-C91F0B5B22A6}"/>
          </ac:spMkLst>
        </pc:spChg>
        <pc:grpChg chg="add del mod ord">
          <ac:chgData name="Xier Wang" userId="7be01caa-512b-48f8-9c92-fd1de25e65b3" providerId="ADAL" clId="{D7C2C11C-A950-442D-BA8F-F09E9AAA4EF9}" dt="2025-11-17T05:36:32.745" v="7448" actId="478"/>
          <ac:grpSpMkLst>
            <pc:docMk/>
            <pc:sldMk cId="2372013121" sldId="379"/>
            <ac:grpSpMk id="39" creationId="{87F5A813-0EE2-9084-FFE5-18F81ED038DB}"/>
          </ac:grpSpMkLst>
        </pc:grpChg>
      </pc:sldChg>
      <pc:sldChg chg="addSp delSp modSp add mod setBg">
        <pc:chgData name="Xier Wang" userId="7be01caa-512b-48f8-9c92-fd1de25e65b3" providerId="ADAL" clId="{D7C2C11C-A950-442D-BA8F-F09E9AAA4EF9}" dt="2025-11-17T09:25:32.059" v="8176" actId="20577"/>
        <pc:sldMkLst>
          <pc:docMk/>
          <pc:sldMk cId="309206097" sldId="380"/>
        </pc:sldMkLst>
        <pc:spChg chg="del">
          <ac:chgData name="Xier Wang" userId="7be01caa-512b-48f8-9c92-fd1de25e65b3" providerId="ADAL" clId="{D7C2C11C-A950-442D-BA8F-F09E9AAA4EF9}" dt="2025-11-17T01:21:55.883" v="3444" actId="478"/>
          <ac:spMkLst>
            <pc:docMk/>
            <pc:sldMk cId="309206097" sldId="380"/>
            <ac:spMk id="2" creationId="{7B000793-7295-2377-3E4D-B32AAD1AF89E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7" creationId="{00544FF2-F4E5-5148-2D54-6D34755430DD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8" creationId="{30BFF002-66AF-D03C-BC5A-864C5FB3C150}"/>
          </ac:spMkLst>
        </pc:spChg>
        <pc:spChg chg="del">
          <ac:chgData name="Xier Wang" userId="7be01caa-512b-48f8-9c92-fd1de25e65b3" providerId="ADAL" clId="{D7C2C11C-A950-442D-BA8F-F09E9AAA4EF9}" dt="2025-11-17T01:22:03.976" v="3446" actId="478"/>
          <ac:spMkLst>
            <pc:docMk/>
            <pc:sldMk cId="309206097" sldId="380"/>
            <ac:spMk id="9" creationId="{AE8D4E1E-89BD-62DB-FDAF-0FE1711A3CC6}"/>
          </ac:spMkLst>
        </pc:spChg>
        <pc:spChg chg="add mod">
          <ac:chgData name="Xier Wang" userId="7be01caa-512b-48f8-9c92-fd1de25e65b3" providerId="ADAL" clId="{D7C2C11C-A950-442D-BA8F-F09E9AAA4EF9}" dt="2025-11-17T01:21:10.400" v="3439"/>
          <ac:spMkLst>
            <pc:docMk/>
            <pc:sldMk cId="309206097" sldId="380"/>
            <ac:spMk id="10" creationId="{3D2ABCC1-A1D4-0C76-E62F-364B902F5B36}"/>
          </ac:spMkLst>
        </pc:spChg>
        <pc:spChg chg="del">
          <ac:chgData name="Xier Wang" userId="7be01caa-512b-48f8-9c92-fd1de25e65b3" providerId="ADAL" clId="{D7C2C11C-A950-442D-BA8F-F09E9AAA4EF9}" dt="2025-11-17T01:21:44.809" v="3442" actId="478"/>
          <ac:spMkLst>
            <pc:docMk/>
            <pc:sldMk cId="309206097" sldId="380"/>
            <ac:spMk id="11" creationId="{5DD47358-C0B3-0DBC-0843-93D9126339D8}"/>
          </ac:spMkLst>
        </pc:spChg>
        <pc:spChg chg="del">
          <ac:chgData name="Xier Wang" userId="7be01caa-512b-48f8-9c92-fd1de25e65b3" providerId="ADAL" clId="{D7C2C11C-A950-442D-BA8F-F09E9AAA4EF9}" dt="2025-11-17T01:21:10.122" v="3438" actId="478"/>
          <ac:spMkLst>
            <pc:docMk/>
            <pc:sldMk cId="309206097" sldId="380"/>
            <ac:spMk id="12" creationId="{400AC81F-7C78-6E59-566D-E135F3A4B942}"/>
          </ac:spMkLst>
        </pc:spChg>
        <pc:spChg chg="add del mod">
          <ac:chgData name="Xier Wang" userId="7be01caa-512b-48f8-9c92-fd1de25e65b3" providerId="ADAL" clId="{D7C2C11C-A950-442D-BA8F-F09E9AAA4EF9}" dt="2025-11-17T01:23:05.127" v="3456" actId="478"/>
          <ac:spMkLst>
            <pc:docMk/>
            <pc:sldMk cId="309206097" sldId="380"/>
            <ac:spMk id="14" creationId="{53F4F2B6-13A0-EEC8-1C5C-6880FD120B6C}"/>
          </ac:spMkLst>
        </pc:spChg>
        <pc:spChg chg="add del mod">
          <ac:chgData name="Xier Wang" userId="7be01caa-512b-48f8-9c92-fd1de25e65b3" providerId="ADAL" clId="{D7C2C11C-A950-442D-BA8F-F09E9AAA4EF9}" dt="2025-11-17T01:22:56.137" v="3454" actId="478"/>
          <ac:spMkLst>
            <pc:docMk/>
            <pc:sldMk cId="309206097" sldId="380"/>
            <ac:spMk id="15" creationId="{B183360E-D6F2-D21C-C7D8-334FD30978F9}"/>
          </ac:spMkLst>
        </pc:spChg>
        <pc:spChg chg="add mod">
          <ac:chgData name="Xier Wang" userId="7be01caa-512b-48f8-9c92-fd1de25e65b3" providerId="ADAL" clId="{D7C2C11C-A950-442D-BA8F-F09E9AAA4EF9}" dt="2025-11-17T09:25:32.059" v="8176" actId="20577"/>
          <ac:spMkLst>
            <pc:docMk/>
            <pc:sldMk cId="309206097" sldId="380"/>
            <ac:spMk id="16" creationId="{E208ED28-D217-FB52-F6BA-D9962E1DA1B1}"/>
          </ac:spMkLst>
        </pc:spChg>
        <pc:spChg chg="add mod">
          <ac:chgData name="Xier Wang" userId="7be01caa-512b-48f8-9c92-fd1de25e65b3" providerId="ADAL" clId="{D7C2C11C-A950-442D-BA8F-F09E9AAA4EF9}" dt="2025-11-17T01:22:04.271" v="3447"/>
          <ac:spMkLst>
            <pc:docMk/>
            <pc:sldMk cId="309206097" sldId="380"/>
            <ac:spMk id="17" creationId="{1097F40D-9365-F575-74CA-44D0B5B49889}"/>
          </ac:spMkLst>
        </pc:spChg>
        <pc:spChg chg="add mod">
          <ac:chgData name="Xier Wang" userId="7be01caa-512b-48f8-9c92-fd1de25e65b3" providerId="ADAL" clId="{D7C2C11C-A950-442D-BA8F-F09E9AAA4EF9}" dt="2025-11-17T01:22:56.742" v="3455"/>
          <ac:spMkLst>
            <pc:docMk/>
            <pc:sldMk cId="309206097" sldId="380"/>
            <ac:spMk id="18" creationId="{F198BFD0-F152-ECB1-414F-B8B402827FF7}"/>
          </ac:spMkLst>
        </pc:spChg>
        <pc:spChg chg="add mod">
          <ac:chgData name="Xier Wang" userId="7be01caa-512b-48f8-9c92-fd1de25e65b3" providerId="ADAL" clId="{D7C2C11C-A950-442D-BA8F-F09E9AAA4EF9}" dt="2025-11-17T01:23:11.085" v="3459" actId="113"/>
          <ac:spMkLst>
            <pc:docMk/>
            <pc:sldMk cId="309206097" sldId="380"/>
            <ac:spMk id="19" creationId="{8E26D709-63AF-03FF-29AB-507A3253B034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21" creationId="{9E678C6C-39E9-1825-2CD5-EF4252A65B12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22" creationId="{11A581C3-E712-627D-EF39-4BB4E16DDF93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58" creationId="{22E6B446-378A-82EA-9AF7-F638E02F97F6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59" creationId="{6AA0DE82-8F55-F219-6940-F466CA378A9E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65" creationId="{EA767998-2C38-5E8C-23F6-4380F7D79987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76" creationId="{0BB2E038-05F0-62BA-CBE1-A14758C34F5F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78" creationId="{0283E483-220B-EF0D-1BC8-B5B9341D15D8}"/>
          </ac:spMkLst>
        </pc:spChg>
        <pc:spChg chg="mod">
          <ac:chgData name="Xier Wang" userId="7be01caa-512b-48f8-9c92-fd1de25e65b3" providerId="ADAL" clId="{D7C2C11C-A950-442D-BA8F-F09E9AAA4EF9}" dt="2025-11-17T03:59:25.555" v="5228" actId="2711"/>
          <ac:spMkLst>
            <pc:docMk/>
            <pc:sldMk cId="309206097" sldId="380"/>
            <ac:spMk id="80" creationId="{F50DE694-26E0-5D6C-D2A1-52BEEC2DCDF0}"/>
          </ac:spMkLst>
        </pc:spChg>
        <pc:grpChg chg="add mod">
          <ac:chgData name="Xier Wang" userId="7be01caa-512b-48f8-9c92-fd1de25e65b3" providerId="ADAL" clId="{D7C2C11C-A950-442D-BA8F-F09E9AAA4EF9}" dt="2025-11-15T04:35:41.637" v="2355" actId="164"/>
          <ac:grpSpMkLst>
            <pc:docMk/>
            <pc:sldMk cId="309206097" sldId="380"/>
            <ac:grpSpMk id="4" creationId="{4F17DFE8-46DE-E2AD-73BC-45ADA9C1CFE8}"/>
          </ac:grpSpMkLst>
        </pc:grpChg>
        <pc:grpChg chg="add mod">
          <ac:chgData name="Xier Wang" userId="7be01caa-512b-48f8-9c92-fd1de25e65b3" providerId="ADAL" clId="{D7C2C11C-A950-442D-BA8F-F09E9AAA4EF9}" dt="2025-11-15T04:36:49.105" v="2372" actId="164"/>
          <ac:grpSpMkLst>
            <pc:docMk/>
            <pc:sldMk cId="309206097" sldId="380"/>
            <ac:grpSpMk id="5" creationId="{FA7DBE42-7FA3-8736-803B-2F8C74CEBDB5}"/>
          </ac:grpSpMkLst>
        </pc:grpChg>
        <pc:grpChg chg="add mod">
          <ac:chgData name="Xier Wang" userId="7be01caa-512b-48f8-9c92-fd1de25e65b3" providerId="ADAL" clId="{D7C2C11C-A950-442D-BA8F-F09E9AAA4EF9}" dt="2025-11-15T04:37:00.732" v="2374" actId="164"/>
          <ac:grpSpMkLst>
            <pc:docMk/>
            <pc:sldMk cId="309206097" sldId="380"/>
            <ac:grpSpMk id="13" creationId="{44B2660C-E81D-395F-48C3-894CA466D821}"/>
          </ac:grpSpMkLst>
        </pc:grpChg>
        <pc:grpChg chg="mod">
          <ac:chgData name="Xier Wang" userId="7be01caa-512b-48f8-9c92-fd1de25e65b3" providerId="ADAL" clId="{D7C2C11C-A950-442D-BA8F-F09E9AAA4EF9}" dt="2025-11-15T04:35:18.460" v="2349" actId="1076"/>
          <ac:grpSpMkLst>
            <pc:docMk/>
            <pc:sldMk cId="309206097" sldId="380"/>
            <ac:grpSpMk id="63" creationId="{0C8DCC9E-CED7-B60B-46A8-D4B0B5845DA4}"/>
          </ac:grpSpMkLst>
        </pc:grpChg>
        <pc:picChg chg="add mod">
          <ac:chgData name="Xier Wang" userId="7be01caa-512b-48f8-9c92-fd1de25e65b3" providerId="ADAL" clId="{D7C2C11C-A950-442D-BA8F-F09E9AAA4EF9}" dt="2025-11-15T04:37:00.732" v="2374" actId="164"/>
          <ac:picMkLst>
            <pc:docMk/>
            <pc:sldMk cId="309206097" sldId="380"/>
            <ac:picMk id="3" creationId="{24D8E853-B709-9726-720D-1CB8C84B8077}"/>
          </ac:picMkLst>
        </pc:picChg>
        <pc:picChg chg="mod">
          <ac:chgData name="Xier Wang" userId="7be01caa-512b-48f8-9c92-fd1de25e65b3" providerId="ADAL" clId="{D7C2C11C-A950-442D-BA8F-F09E9AAA4EF9}" dt="2025-11-15T04:36:49.105" v="2372" actId="164"/>
          <ac:picMkLst>
            <pc:docMk/>
            <pc:sldMk cId="309206097" sldId="380"/>
            <ac:picMk id="97" creationId="{5C995F38-FE8E-6CF6-F04D-C2ADA9264FEE}"/>
          </ac:picMkLst>
        </pc:picChg>
        <pc:picChg chg="mod">
          <ac:chgData name="Xier Wang" userId="7be01caa-512b-48f8-9c92-fd1de25e65b3" providerId="ADAL" clId="{D7C2C11C-A950-442D-BA8F-F09E9AAA4EF9}" dt="2025-11-15T04:35:41.637" v="2355" actId="164"/>
          <ac:picMkLst>
            <pc:docMk/>
            <pc:sldMk cId="309206097" sldId="380"/>
            <ac:picMk id="107" creationId="{2762D7B1-2D5B-AAA8-65FB-B326E79AA436}"/>
          </ac:picMkLst>
        </pc:picChg>
      </pc:sldChg>
      <pc:sldChg chg="addSp delSp modSp mod modTransition setBg modAnim">
        <pc:chgData name="Xier Wang" userId="7be01caa-512b-48f8-9c92-fd1de25e65b3" providerId="ADAL" clId="{D7C2C11C-A950-442D-BA8F-F09E9AAA4EF9}" dt="2025-11-17T10:09:04.227" v="8456"/>
        <pc:sldMkLst>
          <pc:docMk/>
          <pc:sldMk cId="2770512051" sldId="382"/>
        </pc:sldMkLst>
        <pc:spChg chg="add del mod">
          <ac:chgData name="Xier Wang" userId="7be01caa-512b-48f8-9c92-fd1de25e65b3" providerId="ADAL" clId="{D7C2C11C-A950-442D-BA8F-F09E9AAA4EF9}" dt="2025-11-17T09:29:41.292" v="8199" actId="478"/>
          <ac:spMkLst>
            <pc:docMk/>
            <pc:sldMk cId="2770512051" sldId="382"/>
            <ac:spMk id="2" creationId="{3CCE0A67-2426-B02E-9797-D24DEE1F8C45}"/>
          </ac:spMkLst>
        </pc:spChg>
        <pc:spChg chg="del mod ord">
          <ac:chgData name="Xier Wang" userId="7be01caa-512b-48f8-9c92-fd1de25e65b3" providerId="ADAL" clId="{D7C2C11C-A950-442D-BA8F-F09E9AAA4EF9}" dt="2025-11-17T09:46:23.416" v="8228" actId="478"/>
          <ac:spMkLst>
            <pc:docMk/>
            <pc:sldMk cId="2770512051" sldId="382"/>
            <ac:spMk id="5" creationId="{5CEF5025-A037-102E-2CEE-1821D1AEBE70}"/>
          </ac:spMkLst>
        </pc:spChg>
        <pc:spChg chg="mod ord">
          <ac:chgData name="Xier Wang" userId="7be01caa-512b-48f8-9c92-fd1de25e65b3" providerId="ADAL" clId="{D7C2C11C-A950-442D-BA8F-F09E9AAA4EF9}" dt="2025-11-17T09:45:56.530" v="8223" actId="26606"/>
          <ac:spMkLst>
            <pc:docMk/>
            <pc:sldMk cId="2770512051" sldId="382"/>
            <ac:spMk id="18" creationId="{751F7D9C-5ABD-8A84-AC9D-CF056156AE0A}"/>
          </ac:spMkLst>
        </pc:spChg>
        <pc:spChg chg="mod">
          <ac:chgData name="Xier Wang" userId="7be01caa-512b-48f8-9c92-fd1de25e65b3" providerId="ADAL" clId="{D7C2C11C-A950-442D-BA8F-F09E9AAA4EF9}" dt="2025-11-17T09:45:56.530" v="8223" actId="26606"/>
          <ac:spMkLst>
            <pc:docMk/>
            <pc:sldMk cId="2770512051" sldId="382"/>
            <ac:spMk id="20" creationId="{CC8C994B-09D8-4DE1-8DAC-BA38F086E29C}"/>
          </ac:spMkLst>
        </pc:spChg>
        <pc:spChg chg="add del">
          <ac:chgData name="Xier Wang" userId="7be01caa-512b-48f8-9c92-fd1de25e65b3" providerId="ADAL" clId="{D7C2C11C-A950-442D-BA8F-F09E9AAA4EF9}" dt="2025-11-17T09:45:56.530" v="8223" actId="26606"/>
          <ac:spMkLst>
            <pc:docMk/>
            <pc:sldMk cId="2770512051" sldId="382"/>
            <ac:spMk id="24" creationId="{56604AF4-AEF7-4020-93AD-C74808D17E3E}"/>
          </ac:spMkLst>
        </pc:spChg>
        <pc:spChg chg="add del">
          <ac:chgData name="Xier Wang" userId="7be01caa-512b-48f8-9c92-fd1de25e65b3" providerId="ADAL" clId="{D7C2C11C-A950-442D-BA8F-F09E9AAA4EF9}" dt="2025-11-17T09:45:56.530" v="8223" actId="26606"/>
          <ac:spMkLst>
            <pc:docMk/>
            <pc:sldMk cId="2770512051" sldId="382"/>
            <ac:spMk id="27" creationId="{EDB65AB2-AC18-4139-B8BE-52452A256449}"/>
          </ac:spMkLst>
        </pc:spChg>
        <pc:spChg chg="add del">
          <ac:chgData name="Xier Wang" userId="7be01caa-512b-48f8-9c92-fd1de25e65b3" providerId="ADAL" clId="{D7C2C11C-A950-442D-BA8F-F09E9AAA4EF9}" dt="2025-11-17T09:45:56.530" v="8223" actId="26606"/>
          <ac:spMkLst>
            <pc:docMk/>
            <pc:sldMk cId="2770512051" sldId="382"/>
            <ac:spMk id="29" creationId="{B89A5304-EF26-47F3-9CB7-ED121FC744E7}"/>
          </ac:spMkLst>
        </pc:spChg>
        <pc:spChg chg="add mod">
          <ac:chgData name="Xier Wang" userId="7be01caa-512b-48f8-9c92-fd1de25e65b3" providerId="ADAL" clId="{D7C2C11C-A950-442D-BA8F-F09E9AAA4EF9}" dt="2025-11-17T10:08:04.971" v="8450" actId="164"/>
          <ac:spMkLst>
            <pc:docMk/>
            <pc:sldMk cId="2770512051" sldId="382"/>
            <ac:spMk id="33" creationId="{C91A3B27-0D1B-8271-10B3-09C6709062EF}"/>
          </ac:spMkLst>
        </pc:spChg>
        <pc:grpChg chg="add mod ord">
          <ac:chgData name="Xier Wang" userId="7be01caa-512b-48f8-9c92-fd1de25e65b3" providerId="ADAL" clId="{D7C2C11C-A950-442D-BA8F-F09E9AAA4EF9}" dt="2025-11-17T09:45:56.530" v="8223" actId="26606"/>
          <ac:grpSpMkLst>
            <pc:docMk/>
            <pc:sldMk cId="2770512051" sldId="382"/>
            <ac:grpSpMk id="7" creationId="{EEBA81C5-2A4B-4469-F435-FA7259AB3E31}"/>
          </ac:grpSpMkLst>
        </pc:grpChg>
        <pc:grpChg chg="del">
          <ac:chgData name="Xier Wang" userId="7be01caa-512b-48f8-9c92-fd1de25e65b3" providerId="ADAL" clId="{D7C2C11C-A950-442D-BA8F-F09E9AAA4EF9}" dt="2025-11-17T09:29:39.388" v="8198" actId="478"/>
          <ac:grpSpMkLst>
            <pc:docMk/>
            <pc:sldMk cId="2770512051" sldId="382"/>
            <ac:grpSpMk id="14" creationId="{04414A9D-35FF-2904-93C2-A980A51184B9}"/>
          </ac:grpSpMkLst>
        </pc:grpChg>
        <pc:grpChg chg="del">
          <ac:chgData name="Xier Wang" userId="7be01caa-512b-48f8-9c92-fd1de25e65b3" providerId="ADAL" clId="{D7C2C11C-A950-442D-BA8F-F09E9AAA4EF9}" dt="2025-11-17T09:29:39.388" v="8198" actId="478"/>
          <ac:grpSpMkLst>
            <pc:docMk/>
            <pc:sldMk cId="2770512051" sldId="382"/>
            <ac:grpSpMk id="17" creationId="{228C41F2-097A-402C-08AD-8ABA1E63207F}"/>
          </ac:grpSpMkLst>
        </pc:grpChg>
        <pc:grpChg chg="del">
          <ac:chgData name="Xier Wang" userId="7be01caa-512b-48f8-9c92-fd1de25e65b3" providerId="ADAL" clId="{D7C2C11C-A950-442D-BA8F-F09E9AAA4EF9}" dt="2025-11-17T09:29:39.388" v="8198" actId="478"/>
          <ac:grpSpMkLst>
            <pc:docMk/>
            <pc:sldMk cId="2770512051" sldId="382"/>
            <ac:grpSpMk id="22" creationId="{97A3A525-3A40-9EF9-5FDE-C617FDE4606B}"/>
          </ac:grpSpMkLst>
        </pc:grpChg>
        <pc:grpChg chg="del">
          <ac:chgData name="Xier Wang" userId="7be01caa-512b-48f8-9c92-fd1de25e65b3" providerId="ADAL" clId="{D7C2C11C-A950-442D-BA8F-F09E9AAA4EF9}" dt="2025-11-17T09:29:39.388" v="8198" actId="478"/>
          <ac:grpSpMkLst>
            <pc:docMk/>
            <pc:sldMk cId="2770512051" sldId="382"/>
            <ac:grpSpMk id="25" creationId="{7B8FEA1B-7D7C-68A0-B465-0EE495B5F2AA}"/>
          </ac:grpSpMkLst>
        </pc:grpChg>
        <pc:grpChg chg="add mod">
          <ac:chgData name="Xier Wang" userId="7be01caa-512b-48f8-9c92-fd1de25e65b3" providerId="ADAL" clId="{D7C2C11C-A950-442D-BA8F-F09E9AAA4EF9}" dt="2025-11-17T10:08:04.971" v="8450" actId="164"/>
          <ac:grpSpMkLst>
            <pc:docMk/>
            <pc:sldMk cId="2770512051" sldId="382"/>
            <ac:grpSpMk id="34" creationId="{EF0F57E6-CBE5-3612-A81E-CDFA54A0168C}"/>
          </ac:grpSpMkLst>
        </pc:grpChg>
        <pc:picChg chg="del">
          <ac:chgData name="Xier Wang" userId="7be01caa-512b-48f8-9c92-fd1de25e65b3" providerId="ADAL" clId="{D7C2C11C-A950-442D-BA8F-F09E9AAA4EF9}" dt="2025-11-17T09:29:35.802" v="8197" actId="478"/>
          <ac:picMkLst>
            <pc:docMk/>
            <pc:sldMk cId="2770512051" sldId="382"/>
            <ac:picMk id="3" creationId="{32B1425A-FE65-E69B-543F-F30407EC70B8}"/>
          </ac:picMkLst>
        </pc:picChg>
        <pc:picChg chg="add del mod">
          <ac:chgData name="Xier Wang" userId="7be01caa-512b-48f8-9c92-fd1de25e65b3" providerId="ADAL" clId="{D7C2C11C-A950-442D-BA8F-F09E9AAA4EF9}" dt="2025-11-17T09:49:08.688" v="8236" actId="478"/>
          <ac:picMkLst>
            <pc:docMk/>
            <pc:sldMk cId="2770512051" sldId="382"/>
            <ac:picMk id="6" creationId="{C82D46CF-1EE0-6C44-8019-49FB0A0AD8C3}"/>
          </ac:picMkLst>
        </pc:picChg>
        <pc:picChg chg="add del mod">
          <ac:chgData name="Xier Wang" userId="7be01caa-512b-48f8-9c92-fd1de25e65b3" providerId="ADAL" clId="{D7C2C11C-A950-442D-BA8F-F09E9AAA4EF9}" dt="2025-11-17T09:45:40.071" v="8217" actId="478"/>
          <ac:picMkLst>
            <pc:docMk/>
            <pc:sldMk cId="2770512051" sldId="382"/>
            <ac:picMk id="10" creationId="{1947B3ED-CF93-F8AA-E4C3-FCD3090214C7}"/>
          </ac:picMkLst>
        </pc:picChg>
        <pc:picChg chg="add del mod">
          <ac:chgData name="Xier Wang" userId="7be01caa-512b-48f8-9c92-fd1de25e65b3" providerId="ADAL" clId="{D7C2C11C-A950-442D-BA8F-F09E9AAA4EF9}" dt="2025-11-17T09:49:07.922" v="8235" actId="478"/>
          <ac:picMkLst>
            <pc:docMk/>
            <pc:sldMk cId="2770512051" sldId="382"/>
            <ac:picMk id="12" creationId="{3C274F67-1242-AFC4-8185-08081A09CECE}"/>
          </ac:picMkLst>
        </pc:picChg>
        <pc:picChg chg="add mod modCrop">
          <ac:chgData name="Xier Wang" userId="7be01caa-512b-48f8-9c92-fd1de25e65b3" providerId="ADAL" clId="{D7C2C11C-A950-442D-BA8F-F09E9AAA4EF9}" dt="2025-11-17T10:08:04.971" v="8450" actId="164"/>
          <ac:picMkLst>
            <pc:docMk/>
            <pc:sldMk cId="2770512051" sldId="382"/>
            <ac:picMk id="16" creationId="{7E883654-7BC0-F883-5653-0D5B61F87ADB}"/>
          </ac:picMkLst>
        </pc:picChg>
        <pc:picChg chg="add del mod modCrop">
          <ac:chgData name="Xier Wang" userId="7be01caa-512b-48f8-9c92-fd1de25e65b3" providerId="ADAL" clId="{D7C2C11C-A950-442D-BA8F-F09E9AAA4EF9}" dt="2025-11-17T09:57:11.833" v="8328" actId="478"/>
          <ac:picMkLst>
            <pc:docMk/>
            <pc:sldMk cId="2770512051" sldId="382"/>
            <ac:picMk id="28" creationId="{A1B2FAD7-CBF6-6363-439B-E4F5538A586D}"/>
          </ac:picMkLst>
        </pc:picChg>
        <pc:picChg chg="add del mod modCrop">
          <ac:chgData name="Xier Wang" userId="7be01caa-512b-48f8-9c92-fd1de25e65b3" providerId="ADAL" clId="{D7C2C11C-A950-442D-BA8F-F09E9AAA4EF9}" dt="2025-11-17T09:58:05.844" v="8336" actId="478"/>
          <ac:picMkLst>
            <pc:docMk/>
            <pc:sldMk cId="2770512051" sldId="382"/>
            <ac:picMk id="30" creationId="{6AA00738-3CA1-07CF-5AF7-A90843ADA5E4}"/>
          </ac:picMkLst>
        </pc:picChg>
        <pc:picChg chg="add del mod modCrop">
          <ac:chgData name="Xier Wang" userId="7be01caa-512b-48f8-9c92-fd1de25e65b3" providerId="ADAL" clId="{D7C2C11C-A950-442D-BA8F-F09E9AAA4EF9}" dt="2025-11-17T09:56:06.608" v="8316" actId="478"/>
          <ac:picMkLst>
            <pc:docMk/>
            <pc:sldMk cId="2770512051" sldId="382"/>
            <ac:picMk id="31" creationId="{8B0DA3CE-498C-CAAE-7D9D-9883DAA1C18C}"/>
          </ac:picMkLst>
        </pc:picChg>
      </pc:sldChg>
      <pc:sldChg chg="addSp delSp modSp add mod">
        <pc:chgData name="Xier Wang" userId="7be01caa-512b-48f8-9c92-fd1de25e65b3" providerId="ADAL" clId="{D7C2C11C-A950-442D-BA8F-F09E9AAA4EF9}" dt="2025-11-17T06:50:22.163" v="7916" actId="20577"/>
        <pc:sldMkLst>
          <pc:docMk/>
          <pc:sldMk cId="1627900374" sldId="383"/>
        </pc:sldMkLst>
        <pc:spChg chg="add del mod">
          <ac:chgData name="Xier Wang" userId="7be01caa-512b-48f8-9c92-fd1de25e65b3" providerId="ADAL" clId="{D7C2C11C-A950-442D-BA8F-F09E9AAA4EF9}" dt="2025-11-17T06:42:38.044" v="7879" actId="21"/>
          <ac:spMkLst>
            <pc:docMk/>
            <pc:sldMk cId="1627900374" sldId="383"/>
            <ac:spMk id="10" creationId="{7DE1E8BB-BB3C-0B03-46C5-F027BDD325DD}"/>
          </ac:spMkLst>
        </pc:spChg>
        <pc:spChg chg="mod">
          <ac:chgData name="Xier Wang" userId="7be01caa-512b-48f8-9c92-fd1de25e65b3" providerId="ADAL" clId="{D7C2C11C-A950-442D-BA8F-F09E9AAA4EF9}" dt="2025-11-17T02:33:47.340" v="4776" actId="20577"/>
          <ac:spMkLst>
            <pc:docMk/>
            <pc:sldMk cId="1627900374" sldId="383"/>
            <ac:spMk id="19" creationId="{008EC84F-C148-D605-7057-DEC094AFEFD7}"/>
          </ac:spMkLst>
        </pc:spChg>
        <pc:spChg chg="mod">
          <ac:chgData name="Xier Wang" userId="7be01caa-512b-48f8-9c92-fd1de25e65b3" providerId="ADAL" clId="{D7C2C11C-A950-442D-BA8F-F09E9AAA4EF9}" dt="2025-11-17T06:50:22.163" v="7916" actId="20577"/>
          <ac:spMkLst>
            <pc:docMk/>
            <pc:sldMk cId="1627900374" sldId="383"/>
            <ac:spMk id="22" creationId="{B10C5342-4390-90F0-1735-EE8773546DCD}"/>
          </ac:spMkLst>
        </pc:spChg>
        <pc:spChg chg="mod">
          <ac:chgData name="Xier Wang" userId="7be01caa-512b-48f8-9c92-fd1de25e65b3" providerId="ADAL" clId="{D7C2C11C-A950-442D-BA8F-F09E9AAA4EF9}" dt="2025-11-17T06:49:57.810" v="7914" actId="20577"/>
          <ac:spMkLst>
            <pc:docMk/>
            <pc:sldMk cId="1627900374" sldId="383"/>
            <ac:spMk id="23" creationId="{C1D61057-D7B0-F023-0A0B-6798C40FD298}"/>
          </ac:spMkLst>
        </pc:spChg>
        <pc:spChg chg="mod">
          <ac:chgData name="Xier Wang" userId="7be01caa-512b-48f8-9c92-fd1de25e65b3" providerId="ADAL" clId="{D7C2C11C-A950-442D-BA8F-F09E9AAA4EF9}" dt="2025-11-16T02:39:21.983" v="3065"/>
          <ac:spMkLst>
            <pc:docMk/>
            <pc:sldMk cId="1627900374" sldId="383"/>
            <ac:spMk id="25" creationId="{DCE9CCBB-1B1E-6AFB-5787-E60CA1524185}"/>
          </ac:spMkLst>
        </pc:spChg>
        <pc:spChg chg="mod">
          <ac:chgData name="Xier Wang" userId="7be01caa-512b-48f8-9c92-fd1de25e65b3" providerId="ADAL" clId="{D7C2C11C-A950-442D-BA8F-F09E9AAA4EF9}" dt="2025-11-16T02:39:34.358" v="3068"/>
          <ac:spMkLst>
            <pc:docMk/>
            <pc:sldMk cId="1627900374" sldId="383"/>
            <ac:spMk id="27" creationId="{27DF9BD2-90E6-69C4-0977-4B1140DDC9EB}"/>
          </ac:spMkLst>
        </pc:spChg>
        <pc:spChg chg="mod">
          <ac:chgData name="Xier Wang" userId="7be01caa-512b-48f8-9c92-fd1de25e65b3" providerId="ADAL" clId="{D7C2C11C-A950-442D-BA8F-F09E9AAA4EF9}" dt="2025-11-17T06:50:20.682" v="7915" actId="20577"/>
          <ac:spMkLst>
            <pc:docMk/>
            <pc:sldMk cId="1627900374" sldId="383"/>
            <ac:spMk id="35" creationId="{E563372C-DF73-5932-DF56-3F5A777D14F1}"/>
          </ac:spMkLst>
        </pc:spChg>
      </pc:sldChg>
      <pc:sldChg chg="del">
        <pc:chgData name="Xier Wang" userId="7be01caa-512b-48f8-9c92-fd1de25e65b3" providerId="ADAL" clId="{D7C2C11C-A950-442D-BA8F-F09E9AAA4EF9}" dt="2025-11-17T03:16:41.634" v="5085" actId="47"/>
        <pc:sldMkLst>
          <pc:docMk/>
          <pc:sldMk cId="2821859039" sldId="384"/>
        </pc:sldMkLst>
      </pc:sldChg>
      <pc:sldChg chg="del">
        <pc:chgData name="Xier Wang" userId="7be01caa-512b-48f8-9c92-fd1de25e65b3" providerId="ADAL" clId="{D7C2C11C-A950-442D-BA8F-F09E9AAA4EF9}" dt="2025-11-17T03:16:40.532" v="5084" actId="47"/>
        <pc:sldMkLst>
          <pc:docMk/>
          <pc:sldMk cId="1485248783" sldId="385"/>
        </pc:sldMkLst>
      </pc:sldChg>
      <pc:sldChg chg="addSp delSp modSp mod">
        <pc:chgData name="Xier Wang" userId="7be01caa-512b-48f8-9c92-fd1de25e65b3" providerId="ADAL" clId="{D7C2C11C-A950-442D-BA8F-F09E9AAA4EF9}" dt="2025-11-17T07:04:13.897" v="8026" actId="1076"/>
        <pc:sldMkLst>
          <pc:docMk/>
          <pc:sldMk cId="3256476224" sldId="386"/>
        </pc:sldMkLst>
        <pc:spChg chg="mod">
          <ac:chgData name="Xier Wang" userId="7be01caa-512b-48f8-9c92-fd1de25e65b3" providerId="ADAL" clId="{D7C2C11C-A950-442D-BA8F-F09E9AAA4EF9}" dt="2025-11-17T03:59:49.842" v="5231" actId="2711"/>
          <ac:spMkLst>
            <pc:docMk/>
            <pc:sldMk cId="3256476224" sldId="386"/>
            <ac:spMk id="2" creationId="{8E34445D-AA9B-DA4A-1DAA-285AB0570FA8}"/>
          </ac:spMkLst>
        </pc:spChg>
        <pc:spChg chg="add del">
          <ac:chgData name="Xier Wang" userId="7be01caa-512b-48f8-9c92-fd1de25e65b3" providerId="ADAL" clId="{D7C2C11C-A950-442D-BA8F-F09E9AAA4EF9}" dt="2025-11-17T02:15:15.032" v="4390" actId="21"/>
          <ac:spMkLst>
            <pc:docMk/>
            <pc:sldMk cId="3256476224" sldId="386"/>
            <ac:spMk id="3" creationId="{53FE8339-D8B3-54C3-42A8-6DD3F5017602}"/>
          </ac:spMkLst>
        </pc:spChg>
        <pc:spChg chg="add del mod ord topLvl">
          <ac:chgData name="Xier Wang" userId="7be01caa-512b-48f8-9c92-fd1de25e65b3" providerId="ADAL" clId="{D7C2C11C-A950-442D-BA8F-F09E9AAA4EF9}" dt="2025-11-17T07:04:02.465" v="8023" actId="478"/>
          <ac:spMkLst>
            <pc:docMk/>
            <pc:sldMk cId="3256476224" sldId="386"/>
            <ac:spMk id="3" creationId="{E7BA8249-749C-A70C-21E4-B2BA8B7E1860}"/>
          </ac:spMkLst>
        </pc:spChg>
        <pc:spChg chg="mod">
          <ac:chgData name="Xier Wang" userId="7be01caa-512b-48f8-9c92-fd1de25e65b3" providerId="ADAL" clId="{D7C2C11C-A950-442D-BA8F-F09E9AAA4EF9}" dt="2025-11-17T03:59:49.842" v="5231" actId="2711"/>
          <ac:spMkLst>
            <pc:docMk/>
            <pc:sldMk cId="3256476224" sldId="386"/>
            <ac:spMk id="5" creationId="{2047157F-BA2F-79DC-F221-C6C83CF8B46C}"/>
          </ac:spMkLst>
        </pc:spChg>
        <pc:spChg chg="add del mod">
          <ac:chgData name="Xier Wang" userId="7be01caa-512b-48f8-9c92-fd1de25e65b3" providerId="ADAL" clId="{D7C2C11C-A950-442D-BA8F-F09E9AAA4EF9}" dt="2025-11-17T07:03:27.138" v="8013" actId="478"/>
          <ac:spMkLst>
            <pc:docMk/>
            <pc:sldMk cId="3256476224" sldId="386"/>
            <ac:spMk id="6" creationId="{4804459C-94FA-2B60-623C-F2064B4B4646}"/>
          </ac:spMkLst>
        </pc:spChg>
        <pc:spChg chg="add del mod">
          <ac:chgData name="Xier Wang" userId="7be01caa-512b-48f8-9c92-fd1de25e65b3" providerId="ADAL" clId="{D7C2C11C-A950-442D-BA8F-F09E9AAA4EF9}" dt="2025-11-17T02:16:15.468" v="4419" actId="478"/>
          <ac:spMkLst>
            <pc:docMk/>
            <pc:sldMk cId="3256476224" sldId="386"/>
            <ac:spMk id="6" creationId="{53FE8339-D8B3-54C3-42A8-6DD3F5017602}"/>
          </ac:spMkLst>
        </pc:spChg>
        <pc:spChg chg="add del mod">
          <ac:chgData name="Xier Wang" userId="7be01caa-512b-48f8-9c92-fd1de25e65b3" providerId="ADAL" clId="{D7C2C11C-A950-442D-BA8F-F09E9AAA4EF9}" dt="2025-11-17T02:16:50.891" v="4437" actId="478"/>
          <ac:spMkLst>
            <pc:docMk/>
            <pc:sldMk cId="3256476224" sldId="386"/>
            <ac:spMk id="7" creationId="{047B1885-D504-9501-B2F8-3D4A316CDC6A}"/>
          </ac:spMkLst>
        </pc:spChg>
        <pc:spChg chg="mod">
          <ac:chgData name="Xier Wang" userId="7be01caa-512b-48f8-9c92-fd1de25e65b3" providerId="ADAL" clId="{D7C2C11C-A950-442D-BA8F-F09E9AAA4EF9}" dt="2025-11-17T07:03:22.162" v="8012" actId="255"/>
          <ac:spMkLst>
            <pc:docMk/>
            <pc:sldMk cId="3256476224" sldId="386"/>
            <ac:spMk id="8" creationId="{3A65A208-44BE-2199-906B-A8951824E72A}"/>
          </ac:spMkLst>
        </pc:spChg>
        <pc:spChg chg="add mod">
          <ac:chgData name="Xier Wang" userId="7be01caa-512b-48f8-9c92-fd1de25e65b3" providerId="ADAL" clId="{D7C2C11C-A950-442D-BA8F-F09E9AAA4EF9}" dt="2025-11-17T07:03:22.162" v="8012" actId="255"/>
          <ac:spMkLst>
            <pc:docMk/>
            <pc:sldMk cId="3256476224" sldId="386"/>
            <ac:spMk id="9" creationId="{71A24A3E-72C9-FECD-D3AC-5DFA12EDF60B}"/>
          </ac:spMkLst>
        </pc:spChg>
        <pc:spChg chg="add del mod">
          <ac:chgData name="Xier Wang" userId="7be01caa-512b-48f8-9c92-fd1de25e65b3" providerId="ADAL" clId="{D7C2C11C-A950-442D-BA8F-F09E9AAA4EF9}" dt="2025-11-17T02:16:52.057" v="4438" actId="478"/>
          <ac:spMkLst>
            <pc:docMk/>
            <pc:sldMk cId="3256476224" sldId="386"/>
            <ac:spMk id="9" creationId="{BAA01EE5-DF5D-A14D-B005-BB6B5787C014}"/>
          </ac:spMkLst>
        </pc:spChg>
        <pc:spChg chg="add del mod">
          <ac:chgData name="Xier Wang" userId="7be01caa-512b-48f8-9c92-fd1de25e65b3" providerId="ADAL" clId="{D7C2C11C-A950-442D-BA8F-F09E9AAA4EF9}" dt="2025-11-17T02:16:53.880" v="4439" actId="478"/>
          <ac:spMkLst>
            <pc:docMk/>
            <pc:sldMk cId="3256476224" sldId="386"/>
            <ac:spMk id="10" creationId="{126DD596-41B8-80B5-1E1F-336E323FF983}"/>
          </ac:spMkLst>
        </pc:spChg>
        <pc:spChg chg="add del mod">
          <ac:chgData name="Xier Wang" userId="7be01caa-512b-48f8-9c92-fd1de25e65b3" providerId="ADAL" clId="{D7C2C11C-A950-442D-BA8F-F09E9AAA4EF9}" dt="2025-11-17T06:42:52.365" v="7881" actId="21"/>
          <ac:spMkLst>
            <pc:docMk/>
            <pc:sldMk cId="3256476224" sldId="386"/>
            <ac:spMk id="10" creationId="{7DE1E8BB-BB3C-0B03-46C5-F027BDD325DD}"/>
          </ac:spMkLst>
        </pc:spChg>
        <pc:spChg chg="add mod ord">
          <ac:chgData name="Xier Wang" userId="7be01caa-512b-48f8-9c92-fd1de25e65b3" providerId="ADAL" clId="{D7C2C11C-A950-442D-BA8F-F09E9AAA4EF9}" dt="2025-11-17T07:04:13.897" v="8026" actId="1076"/>
          <ac:spMkLst>
            <pc:docMk/>
            <pc:sldMk cId="3256476224" sldId="386"/>
            <ac:spMk id="10" creationId="{C4BD024F-D222-0ECA-B772-A0E4A9EA7762}"/>
          </ac:spMkLst>
        </pc:spChg>
        <pc:spChg chg="mod">
          <ac:chgData name="Xier Wang" userId="7be01caa-512b-48f8-9c92-fd1de25e65b3" providerId="ADAL" clId="{D7C2C11C-A950-442D-BA8F-F09E9AAA4EF9}" dt="2025-11-17T07:03:22.162" v="8012" actId="255"/>
          <ac:spMkLst>
            <pc:docMk/>
            <pc:sldMk cId="3256476224" sldId="386"/>
            <ac:spMk id="11" creationId="{B7A472C7-AEA9-D077-1A67-34E779D4DAEA}"/>
          </ac:spMkLst>
        </pc:spChg>
        <pc:spChg chg="add del mod">
          <ac:chgData name="Xier Wang" userId="7be01caa-512b-48f8-9c92-fd1de25e65b3" providerId="ADAL" clId="{D7C2C11C-A950-442D-BA8F-F09E9AAA4EF9}" dt="2025-11-17T02:18:12.853" v="4467" actId="478"/>
          <ac:spMkLst>
            <pc:docMk/>
            <pc:sldMk cId="3256476224" sldId="386"/>
            <ac:spMk id="13" creationId="{6D99808F-4E11-A394-7538-02077A10E2B7}"/>
          </ac:spMkLst>
        </pc:spChg>
        <pc:spChg chg="mod">
          <ac:chgData name="Xier Wang" userId="7be01caa-512b-48f8-9c92-fd1de25e65b3" providerId="ADAL" clId="{D7C2C11C-A950-442D-BA8F-F09E9AAA4EF9}" dt="2025-11-17T03:59:49.842" v="5231" actId="2711"/>
          <ac:spMkLst>
            <pc:docMk/>
            <pc:sldMk cId="3256476224" sldId="386"/>
            <ac:spMk id="18" creationId="{678D6E63-0472-5E77-0A57-9EC37EE957CF}"/>
          </ac:spMkLst>
        </pc:spChg>
        <pc:spChg chg="mod">
          <ac:chgData name="Xier Wang" userId="7be01caa-512b-48f8-9c92-fd1de25e65b3" providerId="ADAL" clId="{D7C2C11C-A950-442D-BA8F-F09E9AAA4EF9}" dt="2025-11-17T03:59:49.842" v="5231" actId="2711"/>
          <ac:spMkLst>
            <pc:docMk/>
            <pc:sldMk cId="3256476224" sldId="386"/>
            <ac:spMk id="26" creationId="{F190D64D-6E62-B241-C6AF-C6F08E492A1B}"/>
          </ac:spMkLst>
        </pc:spChg>
        <pc:spChg chg="del mod topLvl">
          <ac:chgData name="Xier Wang" userId="7be01caa-512b-48f8-9c92-fd1de25e65b3" providerId="ADAL" clId="{D7C2C11C-A950-442D-BA8F-F09E9AAA4EF9}" dt="2025-11-17T07:04:06.161" v="8024" actId="478"/>
          <ac:spMkLst>
            <pc:docMk/>
            <pc:sldMk cId="3256476224" sldId="386"/>
            <ac:spMk id="27" creationId="{18848836-C551-013A-4C83-7502287BDC90}"/>
          </ac:spMkLst>
        </pc:spChg>
        <pc:grpChg chg="add del mod">
          <ac:chgData name="Xier Wang" userId="7be01caa-512b-48f8-9c92-fd1de25e65b3" providerId="ADAL" clId="{D7C2C11C-A950-442D-BA8F-F09E9AAA4EF9}" dt="2025-11-17T07:04:02.465" v="8023" actId="478"/>
          <ac:grpSpMkLst>
            <pc:docMk/>
            <pc:sldMk cId="3256476224" sldId="386"/>
            <ac:grpSpMk id="13" creationId="{71E2030E-9AD1-FB51-59B2-6DC05388D31D}"/>
          </ac:grpSpMkLst>
        </pc:grpChg>
        <pc:picChg chg="mod">
          <ac:chgData name="Xier Wang" userId="7be01caa-512b-48f8-9c92-fd1de25e65b3" providerId="ADAL" clId="{D7C2C11C-A950-442D-BA8F-F09E9AAA4EF9}" dt="2025-11-17T07:03:11.418" v="8010" actId="1076"/>
          <ac:picMkLst>
            <pc:docMk/>
            <pc:sldMk cId="3256476224" sldId="386"/>
            <ac:picMk id="12" creationId="{D85738B3-DB5C-DA7E-F07B-290FA09A19A7}"/>
          </ac:picMkLst>
        </pc:picChg>
        <pc:picChg chg="mod">
          <ac:chgData name="Xier Wang" userId="7be01caa-512b-48f8-9c92-fd1de25e65b3" providerId="ADAL" clId="{D7C2C11C-A950-442D-BA8F-F09E9AAA4EF9}" dt="2025-11-17T07:01:28.204" v="7988" actId="14100"/>
          <ac:picMkLst>
            <pc:docMk/>
            <pc:sldMk cId="3256476224" sldId="386"/>
            <ac:picMk id="20" creationId="{13BED338-ECAD-FB9C-7639-C24F92CBC8CA}"/>
          </ac:picMkLst>
        </pc:picChg>
        <pc:picChg chg="mod">
          <ac:chgData name="Xier Wang" userId="7be01caa-512b-48f8-9c92-fd1de25e65b3" providerId="ADAL" clId="{D7C2C11C-A950-442D-BA8F-F09E9AAA4EF9}" dt="2025-11-17T07:01:30.979" v="7989" actId="14100"/>
          <ac:picMkLst>
            <pc:docMk/>
            <pc:sldMk cId="3256476224" sldId="386"/>
            <ac:picMk id="22" creationId="{90FD14DB-429B-7F10-5A40-99B3F09D02A9}"/>
          </ac:picMkLst>
        </pc:picChg>
      </pc:sldChg>
      <pc:sldChg chg="addSp delSp modSp add mod setBg">
        <pc:chgData name="Xier Wang" userId="7be01caa-512b-48f8-9c92-fd1de25e65b3" providerId="ADAL" clId="{D7C2C11C-A950-442D-BA8F-F09E9AAA4EF9}" dt="2025-11-17T06:41:14.846" v="7873" actId="14100"/>
        <pc:sldMkLst>
          <pc:docMk/>
          <pc:sldMk cId="378054112" sldId="387"/>
        </pc:sldMkLst>
        <pc:spChg chg="mod">
          <ac:chgData name="Xier Wang" userId="7be01caa-512b-48f8-9c92-fd1de25e65b3" providerId="ADAL" clId="{D7C2C11C-A950-442D-BA8F-F09E9AAA4EF9}" dt="2025-11-17T03:59:55.546" v="5232" actId="2711"/>
          <ac:spMkLst>
            <pc:docMk/>
            <pc:sldMk cId="378054112" sldId="387"/>
            <ac:spMk id="2" creationId="{F2E89709-6837-D7C0-4DC5-5DCB1CEA27E7}"/>
          </ac:spMkLst>
        </pc:spChg>
        <pc:spChg chg="add del mod">
          <ac:chgData name="Xier Wang" userId="7be01caa-512b-48f8-9c92-fd1de25e65b3" providerId="ADAL" clId="{D7C2C11C-A950-442D-BA8F-F09E9AAA4EF9}" dt="2025-11-17T03:18:25.633" v="5198" actId="478"/>
          <ac:spMkLst>
            <pc:docMk/>
            <pc:sldMk cId="378054112" sldId="387"/>
            <ac:spMk id="3" creationId="{62687F39-D9DA-C623-FF48-A51D6D6F2CE5}"/>
          </ac:spMkLst>
        </pc:spChg>
        <pc:spChg chg="del mod">
          <ac:chgData name="Xier Wang" userId="7be01caa-512b-48f8-9c92-fd1de25e65b3" providerId="ADAL" clId="{D7C2C11C-A950-442D-BA8F-F09E9AAA4EF9}" dt="2025-11-17T01:37:00.832" v="3733" actId="478"/>
          <ac:spMkLst>
            <pc:docMk/>
            <pc:sldMk cId="378054112" sldId="387"/>
            <ac:spMk id="4" creationId="{14EC611F-45C7-462D-8AA2-D2C1DB29BD12}"/>
          </ac:spMkLst>
        </pc:spChg>
        <pc:spChg chg="add mod">
          <ac:chgData name="Xier Wang" userId="7be01caa-512b-48f8-9c92-fd1de25e65b3" providerId="ADAL" clId="{D7C2C11C-A950-442D-BA8F-F09E9AAA4EF9}" dt="2025-11-17T03:59:55.546" v="5232" actId="2711"/>
          <ac:spMkLst>
            <pc:docMk/>
            <pc:sldMk cId="378054112" sldId="387"/>
            <ac:spMk id="4" creationId="{480C2725-1DA8-C506-B93B-A15C1EF2F07C}"/>
          </ac:spMkLst>
        </pc:spChg>
        <pc:spChg chg="mod">
          <ac:chgData name="Xier Wang" userId="7be01caa-512b-48f8-9c92-fd1de25e65b3" providerId="ADAL" clId="{D7C2C11C-A950-442D-BA8F-F09E9AAA4EF9}" dt="2025-11-17T03:59:55.546" v="5232" actId="2711"/>
          <ac:spMkLst>
            <pc:docMk/>
            <pc:sldMk cId="378054112" sldId="387"/>
            <ac:spMk id="5" creationId="{4049DE3D-2059-FCA1-8F29-411E2592E541}"/>
          </ac:spMkLst>
        </pc:spChg>
        <pc:spChg chg="del">
          <ac:chgData name="Xier Wang" userId="7be01caa-512b-48f8-9c92-fd1de25e65b3" providerId="ADAL" clId="{D7C2C11C-A950-442D-BA8F-F09E9AAA4EF9}" dt="2025-11-17T01:36:59.696" v="3732" actId="478"/>
          <ac:spMkLst>
            <pc:docMk/>
            <pc:sldMk cId="378054112" sldId="387"/>
            <ac:spMk id="6" creationId="{93636ECE-6A24-1640-E263-97E407C080B3}"/>
          </ac:spMkLst>
        </pc:spChg>
        <pc:spChg chg="mod topLvl">
          <ac:chgData name="Xier Wang" userId="7be01caa-512b-48f8-9c92-fd1de25e65b3" providerId="ADAL" clId="{D7C2C11C-A950-442D-BA8F-F09E9AAA4EF9}" dt="2025-11-17T04:10:20.766" v="5321" actId="207"/>
          <ac:spMkLst>
            <pc:docMk/>
            <pc:sldMk cId="378054112" sldId="387"/>
            <ac:spMk id="7" creationId="{CE7553CC-8721-F423-69D9-4B8C94A04C47}"/>
          </ac:spMkLst>
        </pc:spChg>
        <pc:spChg chg="mod">
          <ac:chgData name="Xier Wang" userId="7be01caa-512b-48f8-9c92-fd1de25e65b3" providerId="ADAL" clId="{D7C2C11C-A950-442D-BA8F-F09E9AAA4EF9}" dt="2025-11-17T03:59:55.546" v="5232" actId="2711"/>
          <ac:spMkLst>
            <pc:docMk/>
            <pc:sldMk cId="378054112" sldId="387"/>
            <ac:spMk id="10" creationId="{D9DCE6B8-B683-4A98-9078-D7D7FF3DF975}"/>
          </ac:spMkLst>
        </pc:spChg>
        <pc:spChg chg="del mod">
          <ac:chgData name="Xier Wang" userId="7be01caa-512b-48f8-9c92-fd1de25e65b3" providerId="ADAL" clId="{D7C2C11C-A950-442D-BA8F-F09E9AAA4EF9}" dt="2025-11-17T01:51:40.434" v="3902" actId="478"/>
          <ac:spMkLst>
            <pc:docMk/>
            <pc:sldMk cId="378054112" sldId="387"/>
            <ac:spMk id="11" creationId="{1D2EECD8-9637-EA2B-DBB4-E6FFEB94045F}"/>
          </ac:spMkLst>
        </pc:spChg>
        <pc:spChg chg="mod topLvl">
          <ac:chgData name="Xier Wang" userId="7be01caa-512b-48f8-9c92-fd1de25e65b3" providerId="ADAL" clId="{D7C2C11C-A950-442D-BA8F-F09E9AAA4EF9}" dt="2025-11-17T04:10:20.766" v="5321" actId="207"/>
          <ac:spMkLst>
            <pc:docMk/>
            <pc:sldMk cId="378054112" sldId="387"/>
            <ac:spMk id="13" creationId="{59CF86CA-A6BC-E68A-0249-F04A4A4B7E8C}"/>
          </ac:spMkLst>
        </pc:spChg>
        <pc:spChg chg="del mod">
          <ac:chgData name="Xier Wang" userId="7be01caa-512b-48f8-9c92-fd1de25e65b3" providerId="ADAL" clId="{D7C2C11C-A950-442D-BA8F-F09E9AAA4EF9}" dt="2025-11-17T01:51:22.563" v="3898" actId="21"/>
          <ac:spMkLst>
            <pc:docMk/>
            <pc:sldMk cId="378054112" sldId="387"/>
            <ac:spMk id="15" creationId="{F2C44E14-F1E1-C6FF-14CE-2EA82021482A}"/>
          </ac:spMkLst>
        </pc:spChg>
        <pc:spChg chg="add del mod topLvl">
          <ac:chgData name="Xier Wang" userId="7be01caa-512b-48f8-9c92-fd1de25e65b3" providerId="ADAL" clId="{D7C2C11C-A950-442D-BA8F-F09E9AAA4EF9}" dt="2025-11-17T01:59:19.745" v="4049" actId="478"/>
          <ac:spMkLst>
            <pc:docMk/>
            <pc:sldMk cId="378054112" sldId="387"/>
            <ac:spMk id="16" creationId="{9FB85E11-BA2D-839F-A394-491DC6540517}"/>
          </ac:spMkLst>
        </pc:spChg>
        <pc:spChg chg="del mod">
          <ac:chgData name="Xier Wang" userId="7be01caa-512b-48f8-9c92-fd1de25e65b3" providerId="ADAL" clId="{D7C2C11C-A950-442D-BA8F-F09E9AAA4EF9}" dt="2025-11-17T01:36:36.585" v="3722" actId="478"/>
          <ac:spMkLst>
            <pc:docMk/>
            <pc:sldMk cId="378054112" sldId="387"/>
            <ac:spMk id="17" creationId="{A5868CA8-1EFB-12F8-612B-92348D0D6FF2}"/>
          </ac:spMkLst>
        </pc:spChg>
        <pc:spChg chg="del mod topLvl">
          <ac:chgData name="Xier Wang" userId="7be01caa-512b-48f8-9c92-fd1de25e65b3" providerId="ADAL" clId="{D7C2C11C-A950-442D-BA8F-F09E9AAA4EF9}" dt="2025-11-17T01:40:07.721" v="3782" actId="478"/>
          <ac:spMkLst>
            <pc:docMk/>
            <pc:sldMk cId="378054112" sldId="387"/>
            <ac:spMk id="19" creationId="{4ABF6D31-7A52-173F-35FF-045156EA0D69}"/>
          </ac:spMkLst>
        </pc:spChg>
        <pc:spChg chg="del mod topLvl">
          <ac:chgData name="Xier Wang" userId="7be01caa-512b-48f8-9c92-fd1de25e65b3" providerId="ADAL" clId="{D7C2C11C-A950-442D-BA8F-F09E9AAA4EF9}" dt="2025-11-17T01:40:09.528" v="3783" actId="478"/>
          <ac:spMkLst>
            <pc:docMk/>
            <pc:sldMk cId="378054112" sldId="387"/>
            <ac:spMk id="20" creationId="{885A2920-2697-F20D-BF4E-B375067FAF3C}"/>
          </ac:spMkLst>
        </pc:spChg>
        <pc:spChg chg="del mod topLvl">
          <ac:chgData name="Xier Wang" userId="7be01caa-512b-48f8-9c92-fd1de25e65b3" providerId="ADAL" clId="{D7C2C11C-A950-442D-BA8F-F09E9AAA4EF9}" dt="2025-11-17T01:42:26.404" v="3813" actId="478"/>
          <ac:spMkLst>
            <pc:docMk/>
            <pc:sldMk cId="378054112" sldId="387"/>
            <ac:spMk id="21" creationId="{EA0FCE4E-AD4F-A368-2C64-860D94AF6179}"/>
          </ac:spMkLst>
        </pc:spChg>
        <pc:spChg chg="del mod topLvl">
          <ac:chgData name="Xier Wang" userId="7be01caa-512b-48f8-9c92-fd1de25e65b3" providerId="ADAL" clId="{D7C2C11C-A950-442D-BA8F-F09E9AAA4EF9}" dt="2025-11-17T01:42:28.211" v="3814" actId="478"/>
          <ac:spMkLst>
            <pc:docMk/>
            <pc:sldMk cId="378054112" sldId="387"/>
            <ac:spMk id="22" creationId="{2D26741A-0D6E-1C1C-151B-1F4389647FDB}"/>
          </ac:spMkLst>
        </pc:spChg>
        <pc:spChg chg="mod topLvl">
          <ac:chgData name="Xier Wang" userId="7be01caa-512b-48f8-9c92-fd1de25e65b3" providerId="ADAL" clId="{D7C2C11C-A950-442D-BA8F-F09E9AAA4EF9}" dt="2025-11-17T01:59:35.827" v="4054" actId="164"/>
          <ac:spMkLst>
            <pc:docMk/>
            <pc:sldMk cId="378054112" sldId="387"/>
            <ac:spMk id="27" creationId="{B516E768-4BA0-BC7B-F0BC-CA98E74B7442}"/>
          </ac:spMkLst>
        </pc:spChg>
        <pc:spChg chg="mod topLvl">
          <ac:chgData name="Xier Wang" userId="7be01caa-512b-48f8-9c92-fd1de25e65b3" providerId="ADAL" clId="{D7C2C11C-A950-442D-BA8F-F09E9AAA4EF9}" dt="2025-11-17T01:59:35.827" v="4054" actId="164"/>
          <ac:spMkLst>
            <pc:docMk/>
            <pc:sldMk cId="378054112" sldId="387"/>
            <ac:spMk id="28" creationId="{4FDA15F9-4420-8424-238A-25477F662499}"/>
          </ac:spMkLst>
        </pc:spChg>
        <pc:spChg chg="add del mod topLvl">
          <ac:chgData name="Xier Wang" userId="7be01caa-512b-48f8-9c92-fd1de25e65b3" providerId="ADAL" clId="{D7C2C11C-A950-442D-BA8F-F09E9AAA4EF9}" dt="2025-11-17T01:59:29.635" v="4052" actId="478"/>
          <ac:spMkLst>
            <pc:docMk/>
            <pc:sldMk cId="378054112" sldId="387"/>
            <ac:spMk id="29" creationId="{A7313F92-9369-588F-5CE0-05892DBBC80A}"/>
          </ac:spMkLst>
        </pc:spChg>
        <pc:spChg chg="add del mod topLvl">
          <ac:chgData name="Xier Wang" userId="7be01caa-512b-48f8-9c92-fd1de25e65b3" providerId="ADAL" clId="{D7C2C11C-A950-442D-BA8F-F09E9AAA4EF9}" dt="2025-11-17T01:59:44.033" v="4056" actId="478"/>
          <ac:spMkLst>
            <pc:docMk/>
            <pc:sldMk cId="378054112" sldId="387"/>
            <ac:spMk id="30" creationId="{9835A920-78EA-30C6-38EC-525E6DE84D9D}"/>
          </ac:spMkLst>
        </pc:spChg>
        <pc:spChg chg="add mod">
          <ac:chgData name="Xier Wang" userId="7be01caa-512b-48f8-9c92-fd1de25e65b3" providerId="ADAL" clId="{D7C2C11C-A950-442D-BA8F-F09E9AAA4EF9}" dt="2025-11-17T01:41:34.405" v="3793"/>
          <ac:spMkLst>
            <pc:docMk/>
            <pc:sldMk cId="378054112" sldId="387"/>
            <ac:spMk id="31" creationId="{28319BD8-6516-6BF4-55F0-8C10A68F9C0B}"/>
          </ac:spMkLst>
        </pc:spChg>
        <pc:spChg chg="mod">
          <ac:chgData name="Xier Wang" userId="7be01caa-512b-48f8-9c92-fd1de25e65b3" providerId="ADAL" clId="{D7C2C11C-A950-442D-BA8F-F09E9AAA4EF9}" dt="2025-11-17T01:41:47.349" v="3800"/>
          <ac:spMkLst>
            <pc:docMk/>
            <pc:sldMk cId="378054112" sldId="387"/>
            <ac:spMk id="33" creationId="{3016963F-A8A1-22FB-984A-4FABD52C8262}"/>
          </ac:spMkLst>
        </pc:spChg>
        <pc:spChg chg="mod">
          <ac:chgData name="Xier Wang" userId="7be01caa-512b-48f8-9c92-fd1de25e65b3" providerId="ADAL" clId="{D7C2C11C-A950-442D-BA8F-F09E9AAA4EF9}" dt="2025-11-17T01:42:05.651" v="3805" actId="1076"/>
          <ac:spMkLst>
            <pc:docMk/>
            <pc:sldMk cId="378054112" sldId="387"/>
            <ac:spMk id="34" creationId="{C8AF441C-3C8F-33AF-5419-92B6F57AFFD6}"/>
          </ac:spMkLst>
        </pc:spChg>
        <pc:spChg chg="mod topLvl">
          <ac:chgData name="Xier Wang" userId="7be01caa-512b-48f8-9c92-fd1de25e65b3" providerId="ADAL" clId="{D7C2C11C-A950-442D-BA8F-F09E9AAA4EF9}" dt="2025-11-17T04:10:23.469" v="5322" actId="207"/>
          <ac:spMkLst>
            <pc:docMk/>
            <pc:sldMk cId="378054112" sldId="387"/>
            <ac:spMk id="36" creationId="{F197618E-E0B8-33B6-18BC-581FBE9F5E40}"/>
          </ac:spMkLst>
        </pc:spChg>
        <pc:spChg chg="mod topLvl">
          <ac:chgData name="Xier Wang" userId="7be01caa-512b-48f8-9c92-fd1de25e65b3" providerId="ADAL" clId="{D7C2C11C-A950-442D-BA8F-F09E9AAA4EF9}" dt="2025-11-17T04:10:23.469" v="5322" actId="207"/>
          <ac:spMkLst>
            <pc:docMk/>
            <pc:sldMk cId="378054112" sldId="387"/>
            <ac:spMk id="37" creationId="{8C33536F-FF31-4573-D212-1E2CE44EBB8C}"/>
          </ac:spMkLst>
        </pc:spChg>
        <pc:spChg chg="add mod">
          <ac:chgData name="Xier Wang" userId="7be01caa-512b-48f8-9c92-fd1de25e65b3" providerId="ADAL" clId="{D7C2C11C-A950-442D-BA8F-F09E9AAA4EF9}" dt="2025-11-17T03:59:55.546" v="5232" actId="2711"/>
          <ac:spMkLst>
            <pc:docMk/>
            <pc:sldMk cId="378054112" sldId="387"/>
            <ac:spMk id="44" creationId="{0C80628F-162D-484E-275A-800C83B12D86}"/>
          </ac:spMkLst>
        </pc:spChg>
        <pc:spChg chg="mod">
          <ac:chgData name="Xier Wang" userId="7be01caa-512b-48f8-9c92-fd1de25e65b3" providerId="ADAL" clId="{D7C2C11C-A950-442D-BA8F-F09E9AAA4EF9}" dt="2025-11-17T04:10:17.607" v="5320" actId="207"/>
          <ac:spMkLst>
            <pc:docMk/>
            <pc:sldMk cId="378054112" sldId="387"/>
            <ac:spMk id="60" creationId="{95C1ED33-CBBB-220D-4F3A-01CE69B4E0F9}"/>
          </ac:spMkLst>
        </pc:spChg>
        <pc:spChg chg="mod">
          <ac:chgData name="Xier Wang" userId="7be01caa-512b-48f8-9c92-fd1de25e65b3" providerId="ADAL" clId="{D7C2C11C-A950-442D-BA8F-F09E9AAA4EF9}" dt="2025-11-17T02:06:10.718" v="4161" actId="1076"/>
          <ac:spMkLst>
            <pc:docMk/>
            <pc:sldMk cId="378054112" sldId="387"/>
            <ac:spMk id="61" creationId="{0064A222-BAA7-8E4D-9FAB-A572D47605B5}"/>
          </ac:spMkLst>
        </pc:spChg>
        <pc:spChg chg="add mod">
          <ac:chgData name="Xier Wang" userId="7be01caa-512b-48f8-9c92-fd1de25e65b3" providerId="ADAL" clId="{D7C2C11C-A950-442D-BA8F-F09E9AAA4EF9}" dt="2025-11-17T03:59:55.546" v="5232" actId="2711"/>
          <ac:spMkLst>
            <pc:docMk/>
            <pc:sldMk cId="378054112" sldId="387"/>
            <ac:spMk id="62" creationId="{E7BD656E-9949-B0EC-B5EE-DF9CEB14419A}"/>
          </ac:spMkLst>
        </pc:spChg>
        <pc:spChg chg="add mod ord">
          <ac:chgData name="Xier Wang" userId="7be01caa-512b-48f8-9c92-fd1de25e65b3" providerId="ADAL" clId="{D7C2C11C-A950-442D-BA8F-F09E9AAA4EF9}" dt="2025-11-17T03:59:55.546" v="5232" actId="2711"/>
          <ac:spMkLst>
            <pc:docMk/>
            <pc:sldMk cId="378054112" sldId="387"/>
            <ac:spMk id="63" creationId="{EBDB4E5C-D57F-7ACA-F4B5-7A4119481566}"/>
          </ac:spMkLst>
        </pc:spChg>
        <pc:spChg chg="add mod ord">
          <ac:chgData name="Xier Wang" userId="7be01caa-512b-48f8-9c92-fd1de25e65b3" providerId="ADAL" clId="{D7C2C11C-A950-442D-BA8F-F09E9AAA4EF9}" dt="2025-11-17T03:59:55.546" v="5232" actId="2711"/>
          <ac:spMkLst>
            <pc:docMk/>
            <pc:sldMk cId="378054112" sldId="387"/>
            <ac:spMk id="64" creationId="{99FA7161-644B-7C9D-156E-48A4E7EAFB77}"/>
          </ac:spMkLst>
        </pc:spChg>
        <pc:spChg chg="add mod">
          <ac:chgData name="Xier Wang" userId="7be01caa-512b-48f8-9c92-fd1de25e65b3" providerId="ADAL" clId="{D7C2C11C-A950-442D-BA8F-F09E9AAA4EF9}" dt="2025-11-17T06:41:14.846" v="7873" actId="14100"/>
          <ac:spMkLst>
            <pc:docMk/>
            <pc:sldMk cId="378054112" sldId="387"/>
            <ac:spMk id="65" creationId="{50B1130A-81E2-BBCE-DCA0-BFD6D6089E07}"/>
          </ac:spMkLst>
        </pc:spChg>
        <pc:spChg chg="add mod">
          <ac:chgData name="Xier Wang" userId="7be01caa-512b-48f8-9c92-fd1de25e65b3" providerId="ADAL" clId="{D7C2C11C-A950-442D-BA8F-F09E9AAA4EF9}" dt="2025-11-17T03:59:55.546" v="5232" actId="2711"/>
          <ac:spMkLst>
            <pc:docMk/>
            <pc:sldMk cId="378054112" sldId="387"/>
            <ac:spMk id="66" creationId="{D5D6CA92-4469-B647-8D9E-D0DBF4A16654}"/>
          </ac:spMkLst>
        </pc:spChg>
        <pc:grpChg chg="add del mod">
          <ac:chgData name="Xier Wang" userId="7be01caa-512b-48f8-9c92-fd1de25e65b3" providerId="ADAL" clId="{D7C2C11C-A950-442D-BA8F-F09E9AAA4EF9}" dt="2025-11-17T01:45:16.334" v="3840" actId="165"/>
          <ac:grpSpMkLst>
            <pc:docMk/>
            <pc:sldMk cId="378054112" sldId="387"/>
            <ac:grpSpMk id="3" creationId="{4316D003-2EA8-F1D5-F4C4-9B173B795DB1}"/>
          </ac:grpSpMkLst>
        </pc:grpChg>
        <pc:grpChg chg="del mod">
          <ac:chgData name="Xier Wang" userId="7be01caa-512b-48f8-9c92-fd1de25e65b3" providerId="ADAL" clId="{D7C2C11C-A950-442D-BA8F-F09E9AAA4EF9}" dt="2025-11-17T01:42:26.404" v="3813" actId="478"/>
          <ac:grpSpMkLst>
            <pc:docMk/>
            <pc:sldMk cId="378054112" sldId="387"/>
            <ac:grpSpMk id="23" creationId="{48B49457-4CA1-3BA0-C059-A100E9579F37}"/>
          </ac:grpSpMkLst>
        </pc:grpChg>
        <pc:grpChg chg="del mod">
          <ac:chgData name="Xier Wang" userId="7be01caa-512b-48f8-9c92-fd1de25e65b3" providerId="ADAL" clId="{D7C2C11C-A950-442D-BA8F-F09E9AAA4EF9}" dt="2025-11-17T01:40:07.721" v="3782" actId="478"/>
          <ac:grpSpMkLst>
            <pc:docMk/>
            <pc:sldMk cId="378054112" sldId="387"/>
            <ac:grpSpMk id="24" creationId="{9750350F-B1E6-72D6-6D3E-43AE0DD40F45}"/>
          </ac:grpSpMkLst>
        </pc:grpChg>
        <pc:grpChg chg="add del mod">
          <ac:chgData name="Xier Wang" userId="7be01caa-512b-48f8-9c92-fd1de25e65b3" providerId="ADAL" clId="{D7C2C11C-A950-442D-BA8F-F09E9AAA4EF9}" dt="2025-11-17T01:44:56.783" v="3838" actId="165"/>
          <ac:grpSpMkLst>
            <pc:docMk/>
            <pc:sldMk cId="378054112" sldId="387"/>
            <ac:grpSpMk id="25" creationId="{91B44DF8-B846-1419-1323-3DB95B2403C7}"/>
          </ac:grpSpMkLst>
        </pc:grpChg>
        <pc:grpChg chg="add del mod">
          <ac:chgData name="Xier Wang" userId="7be01caa-512b-48f8-9c92-fd1de25e65b3" providerId="ADAL" clId="{D7C2C11C-A950-442D-BA8F-F09E9AAA4EF9}" dt="2025-11-17T01:42:24.837" v="3812" actId="478"/>
          <ac:grpSpMkLst>
            <pc:docMk/>
            <pc:sldMk cId="378054112" sldId="387"/>
            <ac:grpSpMk id="32" creationId="{BA796D3D-70B8-7D79-3FF8-7D3BCFF7BD15}"/>
          </ac:grpSpMkLst>
        </pc:grpChg>
        <pc:grpChg chg="add del mod">
          <ac:chgData name="Xier Wang" userId="7be01caa-512b-48f8-9c92-fd1de25e65b3" providerId="ADAL" clId="{D7C2C11C-A950-442D-BA8F-F09E9AAA4EF9}" dt="2025-11-17T01:43:07.207" v="3819" actId="165"/>
          <ac:grpSpMkLst>
            <pc:docMk/>
            <pc:sldMk cId="378054112" sldId="387"/>
            <ac:grpSpMk id="35" creationId="{84DD5BC9-A6F0-E669-60A7-472294337491}"/>
          </ac:grpSpMkLst>
        </pc:grpChg>
        <pc:grpChg chg="add del mod">
          <ac:chgData name="Xier Wang" userId="7be01caa-512b-48f8-9c92-fd1de25e65b3" providerId="ADAL" clId="{D7C2C11C-A950-442D-BA8F-F09E9AAA4EF9}" dt="2025-11-17T01:59:40.965" v="4055" actId="165"/>
          <ac:grpSpMkLst>
            <pc:docMk/>
            <pc:sldMk cId="378054112" sldId="387"/>
            <ac:grpSpMk id="38" creationId="{4450F336-468A-C86F-8938-FA4CA809B420}"/>
          </ac:grpSpMkLst>
        </pc:grpChg>
        <pc:grpChg chg="add del mod">
          <ac:chgData name="Xier Wang" userId="7be01caa-512b-48f8-9c92-fd1de25e65b3" providerId="ADAL" clId="{D7C2C11C-A950-442D-BA8F-F09E9AAA4EF9}" dt="2025-11-17T01:59:14.942" v="4047" actId="165"/>
          <ac:grpSpMkLst>
            <pc:docMk/>
            <pc:sldMk cId="378054112" sldId="387"/>
            <ac:grpSpMk id="40" creationId="{5359D1A6-7631-32BF-082B-F2CB2D283E6E}"/>
          </ac:grpSpMkLst>
        </pc:grpChg>
        <pc:grpChg chg="add del mod">
          <ac:chgData name="Xier Wang" userId="7be01caa-512b-48f8-9c92-fd1de25e65b3" providerId="ADAL" clId="{D7C2C11C-A950-442D-BA8F-F09E9AAA4EF9}" dt="2025-11-17T01:48:27.592" v="3849" actId="165"/>
          <ac:grpSpMkLst>
            <pc:docMk/>
            <pc:sldMk cId="378054112" sldId="387"/>
            <ac:grpSpMk id="41" creationId="{67D49109-3B9C-6CEC-475C-37C8AF50A81B}"/>
          </ac:grpSpMkLst>
        </pc:grpChg>
        <pc:grpChg chg="add del mod topLvl">
          <ac:chgData name="Xier Wang" userId="7be01caa-512b-48f8-9c92-fd1de25e65b3" providerId="ADAL" clId="{D7C2C11C-A950-442D-BA8F-F09E9AAA4EF9}" dt="2025-11-17T01:59:27.926" v="4051" actId="165"/>
          <ac:grpSpMkLst>
            <pc:docMk/>
            <pc:sldMk cId="378054112" sldId="387"/>
            <ac:grpSpMk id="42" creationId="{F8962F2C-6215-FBD1-B1CE-D9EE250B50A2}"/>
          </ac:grpSpMkLst>
        </pc:grpChg>
        <pc:grpChg chg="add del mod">
          <ac:chgData name="Xier Wang" userId="7be01caa-512b-48f8-9c92-fd1de25e65b3" providerId="ADAL" clId="{D7C2C11C-A950-442D-BA8F-F09E9AAA4EF9}" dt="2025-11-17T01:59:17.554" v="4048" actId="165"/>
          <ac:grpSpMkLst>
            <pc:docMk/>
            <pc:sldMk cId="378054112" sldId="387"/>
            <ac:grpSpMk id="55" creationId="{8235AC2B-42C2-B5DB-C68C-FAE8F193DF16}"/>
          </ac:grpSpMkLst>
        </pc:grpChg>
        <pc:grpChg chg="add mod">
          <ac:chgData name="Xier Wang" userId="7be01caa-512b-48f8-9c92-fd1de25e65b3" providerId="ADAL" clId="{D7C2C11C-A950-442D-BA8F-F09E9AAA4EF9}" dt="2025-11-17T02:06:05.158" v="4159" actId="1076"/>
          <ac:grpSpMkLst>
            <pc:docMk/>
            <pc:sldMk cId="378054112" sldId="387"/>
            <ac:grpSpMk id="56" creationId="{477B495C-0BB7-D6D4-DEE9-6129E4FC01B2}"/>
          </ac:grpSpMkLst>
        </pc:grpChg>
        <pc:grpChg chg="add del mod">
          <ac:chgData name="Xier Wang" userId="7be01caa-512b-48f8-9c92-fd1de25e65b3" providerId="ADAL" clId="{D7C2C11C-A950-442D-BA8F-F09E9AAA4EF9}" dt="2025-11-17T02:00:50.055" v="4074" actId="478"/>
          <ac:grpSpMkLst>
            <pc:docMk/>
            <pc:sldMk cId="378054112" sldId="387"/>
            <ac:grpSpMk id="57" creationId="{9086D444-8A3A-692F-E8AC-F5989C4410A5}"/>
          </ac:grpSpMkLst>
        </pc:grpChg>
        <pc:grpChg chg="add mod">
          <ac:chgData name="Xier Wang" userId="7be01caa-512b-48f8-9c92-fd1de25e65b3" providerId="ADAL" clId="{D7C2C11C-A950-442D-BA8F-F09E9AAA4EF9}" dt="2025-11-17T02:04:59.452" v="4148" actId="1076"/>
          <ac:grpSpMkLst>
            <pc:docMk/>
            <pc:sldMk cId="378054112" sldId="387"/>
            <ac:grpSpMk id="58" creationId="{0CE8EEBF-D5DE-DD75-1958-84F7E6986312}"/>
          </ac:grpSpMkLst>
        </pc:grpChg>
        <pc:grpChg chg="add mod">
          <ac:chgData name="Xier Wang" userId="7be01caa-512b-48f8-9c92-fd1de25e65b3" providerId="ADAL" clId="{D7C2C11C-A950-442D-BA8F-F09E9AAA4EF9}" dt="2025-11-17T02:04:59.452" v="4148" actId="1076"/>
          <ac:grpSpMkLst>
            <pc:docMk/>
            <pc:sldMk cId="378054112" sldId="387"/>
            <ac:grpSpMk id="59" creationId="{1EE5353F-9194-C456-602B-01A17FFBF6AA}"/>
          </ac:grpSpMkLst>
        </pc:grpChg>
        <pc:graphicFrameChg chg="mod">
          <ac:chgData name="Xier Wang" userId="7be01caa-512b-48f8-9c92-fd1de25e65b3" providerId="ADAL" clId="{D7C2C11C-A950-442D-BA8F-F09E9AAA4EF9}" dt="2025-11-17T02:41:40.939" v="4841" actId="1076"/>
          <ac:graphicFrameMkLst>
            <pc:docMk/>
            <pc:sldMk cId="378054112" sldId="387"/>
            <ac:graphicFrameMk id="12" creationId="{FBC51B61-D277-03D4-0B76-31A67B4030DD}"/>
          </ac:graphicFrameMkLst>
        </pc:graphicFrameChg>
        <pc:graphicFrameChg chg="mod">
          <ac:chgData name="Xier Wang" userId="7be01caa-512b-48f8-9c92-fd1de25e65b3" providerId="ADAL" clId="{D7C2C11C-A950-442D-BA8F-F09E9AAA4EF9}" dt="2025-11-17T02:13:26.611" v="4333" actId="1035"/>
          <ac:graphicFrameMkLst>
            <pc:docMk/>
            <pc:sldMk cId="378054112" sldId="387"/>
            <ac:graphicFrameMk id="14" creationId="{072E24E2-E5F8-EB8D-4C74-AB5F0668CBA2}"/>
          </ac:graphicFrameMkLst>
        </pc:graphicFrameChg>
        <pc:graphicFrameChg chg="mod modGraphic">
          <ac:chgData name="Xier Wang" userId="7be01caa-512b-48f8-9c92-fd1de25e65b3" providerId="ADAL" clId="{D7C2C11C-A950-442D-BA8F-F09E9AAA4EF9}" dt="2025-11-17T02:42:34.491" v="4854" actId="14100"/>
          <ac:graphicFrameMkLst>
            <pc:docMk/>
            <pc:sldMk cId="378054112" sldId="387"/>
            <ac:graphicFrameMk id="18" creationId="{F4063E20-3E96-25FD-4CE0-F7D73FCD4188}"/>
          </ac:graphicFrameMkLst>
        </pc:graphicFrameChg>
        <pc:picChg chg="del mod">
          <ac:chgData name="Xier Wang" userId="7be01caa-512b-48f8-9c92-fd1de25e65b3" providerId="ADAL" clId="{D7C2C11C-A950-442D-BA8F-F09E9AAA4EF9}" dt="2025-11-17T01:36:37.001" v="3723" actId="478"/>
          <ac:picMkLst>
            <pc:docMk/>
            <pc:sldMk cId="378054112" sldId="387"/>
            <ac:picMk id="26" creationId="{5E6686E3-C45A-E9B3-5304-D747893BB5B5}"/>
          </ac:picMkLst>
        </pc:picChg>
        <pc:picChg chg="add mod">
          <ac:chgData name="Xier Wang" userId="7be01caa-512b-48f8-9c92-fd1de25e65b3" providerId="ADAL" clId="{D7C2C11C-A950-442D-BA8F-F09E9AAA4EF9}" dt="2025-11-17T02:11:49.998" v="4260" actId="1076"/>
          <ac:picMkLst>
            <pc:docMk/>
            <pc:sldMk cId="378054112" sldId="387"/>
            <ac:picMk id="39" creationId="{D6D59544-9246-17F8-5DA0-E6DF6BABE44E}"/>
          </ac:picMkLst>
        </pc:picChg>
        <pc:cxnChg chg="add del mod">
          <ac:chgData name="Xier Wang" userId="7be01caa-512b-48f8-9c92-fd1de25e65b3" providerId="ADAL" clId="{D7C2C11C-A950-442D-BA8F-F09E9AAA4EF9}" dt="2025-11-17T01:57:04.831" v="4007" actId="478"/>
          <ac:cxnSpMkLst>
            <pc:docMk/>
            <pc:sldMk cId="378054112" sldId="387"/>
            <ac:cxnSpMk id="46" creationId="{5C17ACBD-A5DF-FEB5-6106-9834D46DF46F}"/>
          </ac:cxnSpMkLst>
        </pc:cxnChg>
        <pc:cxnChg chg="add del mod">
          <ac:chgData name="Xier Wang" userId="7be01caa-512b-48f8-9c92-fd1de25e65b3" providerId="ADAL" clId="{D7C2C11C-A950-442D-BA8F-F09E9AAA4EF9}" dt="2025-11-17T01:53:36.659" v="3937" actId="478"/>
          <ac:cxnSpMkLst>
            <pc:docMk/>
            <pc:sldMk cId="378054112" sldId="387"/>
            <ac:cxnSpMk id="47" creationId="{78BEAB0A-EABF-94D0-7EE3-B87E290BE4B9}"/>
          </ac:cxnSpMkLst>
        </pc:cxnChg>
        <pc:cxnChg chg="add del mod">
          <ac:chgData name="Xier Wang" userId="7be01caa-512b-48f8-9c92-fd1de25e65b3" providerId="ADAL" clId="{D7C2C11C-A950-442D-BA8F-F09E9AAA4EF9}" dt="2025-11-17T01:57:05.595" v="4008" actId="478"/>
          <ac:cxnSpMkLst>
            <pc:docMk/>
            <pc:sldMk cId="378054112" sldId="387"/>
            <ac:cxnSpMk id="52" creationId="{9FD2E8CC-D6C2-EF5C-51FF-CA1EAE48384A}"/>
          </ac:cxnSpMkLst>
        </pc:cxnChg>
      </pc:sldChg>
      <pc:sldChg chg="add del">
        <pc:chgData name="Xier Wang" userId="7be01caa-512b-48f8-9c92-fd1de25e65b3" providerId="ADAL" clId="{D7C2C11C-A950-442D-BA8F-F09E9AAA4EF9}" dt="2025-11-17T02:24:03.592" v="4582" actId="47"/>
        <pc:sldMkLst>
          <pc:docMk/>
          <pc:sldMk cId="666819367" sldId="388"/>
        </pc:sldMkLst>
      </pc:sldChg>
      <pc:sldChg chg="addSp delSp modSp add mod setBg">
        <pc:chgData name="Xier Wang" userId="7be01caa-512b-48f8-9c92-fd1de25e65b3" providerId="ADAL" clId="{D7C2C11C-A950-442D-BA8F-F09E9AAA4EF9}" dt="2025-11-17T06:47:31.182" v="7910"/>
        <pc:sldMkLst>
          <pc:docMk/>
          <pc:sldMk cId="3960055887" sldId="388"/>
        </pc:sldMkLst>
        <pc:spChg chg="mod">
          <ac:chgData name="Xier Wang" userId="7be01caa-512b-48f8-9c92-fd1de25e65b3" providerId="ADAL" clId="{D7C2C11C-A950-442D-BA8F-F09E9AAA4EF9}" dt="2025-11-17T03:59:59.458" v="5233" actId="2711"/>
          <ac:spMkLst>
            <pc:docMk/>
            <pc:sldMk cId="3960055887" sldId="388"/>
            <ac:spMk id="2" creationId="{88214219-816D-B5E5-A79D-D4F8B38C9702}"/>
          </ac:spMkLst>
        </pc:spChg>
        <pc:spChg chg="add">
          <ac:chgData name="Xier Wang" userId="7be01caa-512b-48f8-9c92-fd1de25e65b3" providerId="ADAL" clId="{D7C2C11C-A950-442D-BA8F-F09E9AAA4EF9}" dt="2025-11-17T02:45:52.837" v="4868"/>
          <ac:spMkLst>
            <pc:docMk/>
            <pc:sldMk cId="3960055887" sldId="388"/>
            <ac:spMk id="3" creationId="{2B0E9ACD-4FC3-2B16-64F8-5C5EE9BCC90D}"/>
          </ac:spMkLst>
        </pc:spChg>
        <pc:spChg chg="add del mod">
          <ac:chgData name="Xier Wang" userId="7be01caa-512b-48f8-9c92-fd1de25e65b3" providerId="ADAL" clId="{D7C2C11C-A950-442D-BA8F-F09E9AAA4EF9}" dt="2025-11-17T06:43:42.253" v="7889" actId="478"/>
          <ac:spMkLst>
            <pc:docMk/>
            <pc:sldMk cId="3960055887" sldId="388"/>
            <ac:spMk id="3" creationId="{7DE1E8BB-BB3C-0B03-46C5-F027BDD325DD}"/>
          </ac:spMkLst>
        </pc:spChg>
        <pc:spChg chg="add del mod">
          <ac:chgData name="Xier Wang" userId="7be01caa-512b-48f8-9c92-fd1de25e65b3" providerId="ADAL" clId="{D7C2C11C-A950-442D-BA8F-F09E9AAA4EF9}" dt="2025-11-17T03:19:27.773" v="5222" actId="478"/>
          <ac:spMkLst>
            <pc:docMk/>
            <pc:sldMk cId="3960055887" sldId="388"/>
            <ac:spMk id="3" creationId="{D2414B42-FDF6-3EBE-9C5A-F536D4A03858}"/>
          </ac:spMkLst>
        </pc:spChg>
        <pc:spChg chg="add mod">
          <ac:chgData name="Xier Wang" userId="7be01caa-512b-48f8-9c92-fd1de25e65b3" providerId="ADAL" clId="{D7C2C11C-A950-442D-BA8F-F09E9AAA4EF9}" dt="2025-11-17T06:42:07.421" v="7877" actId="20577"/>
          <ac:spMkLst>
            <pc:docMk/>
            <pc:sldMk cId="3960055887" sldId="388"/>
            <ac:spMk id="4" creationId="{C66C7F73-350E-EDCC-EF35-8F37867C108B}"/>
          </ac:spMkLst>
        </pc:spChg>
        <pc:spChg chg="mod">
          <ac:chgData name="Xier Wang" userId="7be01caa-512b-48f8-9c92-fd1de25e65b3" providerId="ADAL" clId="{D7C2C11C-A950-442D-BA8F-F09E9AAA4EF9}" dt="2025-11-17T03:59:59.458" v="5233" actId="2711"/>
          <ac:spMkLst>
            <pc:docMk/>
            <pc:sldMk cId="3960055887" sldId="388"/>
            <ac:spMk id="5" creationId="{F67035EE-B22A-83AB-7DFB-CEF47E409EE1}"/>
          </ac:spMkLst>
        </pc:spChg>
        <pc:spChg chg="add del mod">
          <ac:chgData name="Xier Wang" userId="7be01caa-512b-48f8-9c92-fd1de25e65b3" providerId="ADAL" clId="{D7C2C11C-A950-442D-BA8F-F09E9AAA4EF9}" dt="2025-11-17T02:46:22.162" v="4881" actId="478"/>
          <ac:spMkLst>
            <pc:docMk/>
            <pc:sldMk cId="3960055887" sldId="388"/>
            <ac:spMk id="6" creationId="{40AD17FD-4490-DCD1-4EA9-2F1610D636E4}"/>
          </ac:spMkLst>
        </pc:spChg>
        <pc:spChg chg="add del mod">
          <ac:chgData name="Xier Wang" userId="7be01caa-512b-48f8-9c92-fd1de25e65b3" providerId="ADAL" clId="{D7C2C11C-A950-442D-BA8F-F09E9AAA4EF9}" dt="2025-11-17T04:08:29.550" v="5312" actId="478"/>
          <ac:spMkLst>
            <pc:docMk/>
            <pc:sldMk cId="3960055887" sldId="388"/>
            <ac:spMk id="6" creationId="{E19E0BE2-43E4-4F63-A395-0BAC075A153A}"/>
          </ac:spMkLst>
        </pc:spChg>
        <pc:spChg chg="mod">
          <ac:chgData name="Xier Wang" userId="7be01caa-512b-48f8-9c92-fd1de25e65b3" providerId="ADAL" clId="{D7C2C11C-A950-442D-BA8F-F09E9AAA4EF9}" dt="2025-11-17T03:59:59.458" v="5233" actId="2711"/>
          <ac:spMkLst>
            <pc:docMk/>
            <pc:sldMk cId="3960055887" sldId="388"/>
            <ac:spMk id="9" creationId="{C8804B79-A046-B9E8-2C8F-6E0768105A63}"/>
          </ac:spMkLst>
        </pc:spChg>
        <pc:spChg chg="del">
          <ac:chgData name="Xier Wang" userId="7be01caa-512b-48f8-9c92-fd1de25e65b3" providerId="ADAL" clId="{D7C2C11C-A950-442D-BA8F-F09E9AAA4EF9}" dt="2025-11-17T02:45:45.896" v="4864" actId="478"/>
          <ac:spMkLst>
            <pc:docMk/>
            <pc:sldMk cId="3960055887" sldId="388"/>
            <ac:spMk id="10" creationId="{32913626-0BD9-9F4A-43C0-BFD5774B39C2}"/>
          </ac:spMkLst>
        </pc:spChg>
        <pc:spChg chg="add">
          <ac:chgData name="Xier Wang" userId="7be01caa-512b-48f8-9c92-fd1de25e65b3" providerId="ADAL" clId="{D7C2C11C-A950-442D-BA8F-F09E9AAA4EF9}" dt="2025-11-17T02:46:47.582" v="4897"/>
          <ac:spMkLst>
            <pc:docMk/>
            <pc:sldMk cId="3960055887" sldId="388"/>
            <ac:spMk id="11" creationId="{19F38374-3AB1-2912-5C4A-F90D2035A2DE}"/>
          </ac:spMkLst>
        </pc:spChg>
        <pc:spChg chg="add mod">
          <ac:chgData name="Xier Wang" userId="7be01caa-512b-48f8-9c92-fd1de25e65b3" providerId="ADAL" clId="{D7C2C11C-A950-442D-BA8F-F09E9AAA4EF9}" dt="2025-11-17T04:09:06.443" v="5319" actId="1076"/>
          <ac:spMkLst>
            <pc:docMk/>
            <pc:sldMk cId="3960055887" sldId="388"/>
            <ac:spMk id="12" creationId="{0D487C4C-B18E-1327-910B-9ACE913F7FF9}"/>
          </ac:spMkLst>
        </pc:spChg>
        <pc:spChg chg="add mod">
          <ac:chgData name="Xier Wang" userId="7be01caa-512b-48f8-9c92-fd1de25e65b3" providerId="ADAL" clId="{D7C2C11C-A950-442D-BA8F-F09E9AAA4EF9}" dt="2025-11-17T04:09:01.341" v="5317" actId="1076"/>
          <ac:spMkLst>
            <pc:docMk/>
            <pc:sldMk cId="3960055887" sldId="388"/>
            <ac:spMk id="13" creationId="{54BF135C-4C85-D62F-399A-752319161F4F}"/>
          </ac:spMkLst>
        </pc:spChg>
        <pc:spChg chg="add mod">
          <ac:chgData name="Xier Wang" userId="7be01caa-512b-48f8-9c92-fd1de25e65b3" providerId="ADAL" clId="{D7C2C11C-A950-442D-BA8F-F09E9AAA4EF9}" dt="2025-11-17T06:41:45.840" v="7875" actId="14100"/>
          <ac:spMkLst>
            <pc:docMk/>
            <pc:sldMk cId="3960055887" sldId="388"/>
            <ac:spMk id="15" creationId="{0E11C867-A60B-0CCA-05F2-ED019CE269D4}"/>
          </ac:spMkLst>
        </pc:spChg>
        <pc:spChg chg="mod">
          <ac:chgData name="Xier Wang" userId="7be01caa-512b-48f8-9c92-fd1de25e65b3" providerId="ADAL" clId="{D7C2C11C-A950-442D-BA8F-F09E9AAA4EF9}" dt="2025-11-17T03:59:59.458" v="5233" actId="2711"/>
          <ac:spMkLst>
            <pc:docMk/>
            <pc:sldMk cId="3960055887" sldId="388"/>
            <ac:spMk id="17" creationId="{01F66D3A-9387-8FE9-6622-EF3EB9C031A9}"/>
          </ac:spMkLst>
        </pc:spChg>
        <pc:spChg chg="del">
          <ac:chgData name="Xier Wang" userId="7be01caa-512b-48f8-9c92-fd1de25e65b3" providerId="ADAL" clId="{D7C2C11C-A950-442D-BA8F-F09E9AAA4EF9}" dt="2025-11-17T02:45:47.335" v="4866" actId="478"/>
          <ac:spMkLst>
            <pc:docMk/>
            <pc:sldMk cId="3960055887" sldId="388"/>
            <ac:spMk id="44" creationId="{62C411C7-D1AF-4AAF-5BB9-38641DD30147}"/>
          </ac:spMkLst>
        </pc:spChg>
        <pc:spChg chg="del">
          <ac:chgData name="Xier Wang" userId="7be01caa-512b-48f8-9c92-fd1de25e65b3" providerId="ADAL" clId="{D7C2C11C-A950-442D-BA8F-F09E9AAA4EF9}" dt="2025-11-17T02:45:39.050" v="4857" actId="478"/>
          <ac:spMkLst>
            <pc:docMk/>
            <pc:sldMk cId="3960055887" sldId="388"/>
            <ac:spMk id="62" creationId="{6A9A2827-3548-C6D6-A83C-127A43617262}"/>
          </ac:spMkLst>
        </pc:spChg>
        <pc:spChg chg="del">
          <ac:chgData name="Xier Wang" userId="7be01caa-512b-48f8-9c92-fd1de25e65b3" providerId="ADAL" clId="{D7C2C11C-A950-442D-BA8F-F09E9AAA4EF9}" dt="2025-11-17T02:45:39.050" v="4857" actId="478"/>
          <ac:spMkLst>
            <pc:docMk/>
            <pc:sldMk cId="3960055887" sldId="388"/>
            <ac:spMk id="63" creationId="{A8CAC1EA-E8D0-A357-8821-0264DE366A57}"/>
          </ac:spMkLst>
        </pc:spChg>
        <pc:spChg chg="del">
          <ac:chgData name="Xier Wang" userId="7be01caa-512b-48f8-9c92-fd1de25e65b3" providerId="ADAL" clId="{D7C2C11C-A950-442D-BA8F-F09E9AAA4EF9}" dt="2025-11-17T02:45:44.056" v="4862" actId="478"/>
          <ac:spMkLst>
            <pc:docMk/>
            <pc:sldMk cId="3960055887" sldId="388"/>
            <ac:spMk id="64" creationId="{1B347B1A-DD52-77C0-E972-0C1EE3169AD1}"/>
          </ac:spMkLst>
        </pc:spChg>
        <pc:spChg chg="del">
          <ac:chgData name="Xier Wang" userId="7be01caa-512b-48f8-9c92-fd1de25e65b3" providerId="ADAL" clId="{D7C2C11C-A950-442D-BA8F-F09E9AAA4EF9}" dt="2025-11-17T02:45:47.899" v="4867" actId="478"/>
          <ac:spMkLst>
            <pc:docMk/>
            <pc:sldMk cId="3960055887" sldId="388"/>
            <ac:spMk id="65" creationId="{9E77F003-342D-6A82-FD9B-3023B35BF876}"/>
          </ac:spMkLst>
        </pc:spChg>
        <pc:spChg chg="del">
          <ac:chgData name="Xier Wang" userId="7be01caa-512b-48f8-9c92-fd1de25e65b3" providerId="ADAL" clId="{D7C2C11C-A950-442D-BA8F-F09E9AAA4EF9}" dt="2025-11-17T02:45:45.272" v="4863" actId="478"/>
          <ac:spMkLst>
            <pc:docMk/>
            <pc:sldMk cId="3960055887" sldId="388"/>
            <ac:spMk id="66" creationId="{DD610132-CE8E-0A0F-8742-09EDCB7F1517}"/>
          </ac:spMkLst>
        </pc:spChg>
        <pc:grpChg chg="add mod">
          <ac:chgData name="Xier Wang" userId="7be01caa-512b-48f8-9c92-fd1de25e65b3" providerId="ADAL" clId="{D7C2C11C-A950-442D-BA8F-F09E9AAA4EF9}" dt="2025-11-17T03:10:17.857" v="5051"/>
          <ac:grpSpMkLst>
            <pc:docMk/>
            <pc:sldMk cId="3960055887" sldId="388"/>
            <ac:grpSpMk id="16" creationId="{F7B4507F-9936-24CA-9B41-B257CD564D08}"/>
          </ac:grpSpMkLst>
        </pc:grpChg>
        <pc:grpChg chg="del">
          <ac:chgData name="Xier Wang" userId="7be01caa-512b-48f8-9c92-fd1de25e65b3" providerId="ADAL" clId="{D7C2C11C-A950-442D-BA8F-F09E9AAA4EF9}" dt="2025-11-17T02:45:39.050" v="4857" actId="478"/>
          <ac:grpSpMkLst>
            <pc:docMk/>
            <pc:sldMk cId="3960055887" sldId="388"/>
            <ac:grpSpMk id="56" creationId="{79A14F70-009D-BF59-D8D5-44EC5587F95E}"/>
          </ac:grpSpMkLst>
        </pc:grpChg>
        <pc:grpChg chg="del">
          <ac:chgData name="Xier Wang" userId="7be01caa-512b-48f8-9c92-fd1de25e65b3" providerId="ADAL" clId="{D7C2C11C-A950-442D-BA8F-F09E9AAA4EF9}" dt="2025-11-17T02:45:39.050" v="4857" actId="478"/>
          <ac:grpSpMkLst>
            <pc:docMk/>
            <pc:sldMk cId="3960055887" sldId="388"/>
            <ac:grpSpMk id="58" creationId="{F27F76D7-A53A-7670-A422-86BBFF0602FB}"/>
          </ac:grpSpMkLst>
        </pc:grpChg>
        <pc:grpChg chg="del">
          <ac:chgData name="Xier Wang" userId="7be01caa-512b-48f8-9c92-fd1de25e65b3" providerId="ADAL" clId="{D7C2C11C-A950-442D-BA8F-F09E9AAA4EF9}" dt="2025-11-17T02:45:41.449" v="4859" actId="478"/>
          <ac:grpSpMkLst>
            <pc:docMk/>
            <pc:sldMk cId="3960055887" sldId="388"/>
            <ac:grpSpMk id="59" creationId="{3589F89A-FF63-3ECE-FBFD-B003359437F9}"/>
          </ac:grpSpMkLst>
        </pc:grpChg>
        <pc:graphicFrameChg chg="del">
          <ac:chgData name="Xier Wang" userId="7be01caa-512b-48f8-9c92-fd1de25e65b3" providerId="ADAL" clId="{D7C2C11C-A950-442D-BA8F-F09E9AAA4EF9}" dt="2025-11-17T02:45:40.622" v="4858" actId="478"/>
          <ac:graphicFrameMkLst>
            <pc:docMk/>
            <pc:sldMk cId="3960055887" sldId="388"/>
            <ac:graphicFrameMk id="12" creationId="{5A0C6F4D-DB81-9203-3B02-478168C6FBD3}"/>
          </ac:graphicFrameMkLst>
        </pc:graphicFrameChg>
        <pc:graphicFrameChg chg="del">
          <ac:chgData name="Xier Wang" userId="7be01caa-512b-48f8-9c92-fd1de25e65b3" providerId="ADAL" clId="{D7C2C11C-A950-442D-BA8F-F09E9AAA4EF9}" dt="2025-11-17T02:45:42.126" v="4860" actId="478"/>
          <ac:graphicFrameMkLst>
            <pc:docMk/>
            <pc:sldMk cId="3960055887" sldId="388"/>
            <ac:graphicFrameMk id="14" creationId="{0216D0F6-73D9-DD6E-ABDD-5CCBAD997BD7}"/>
          </ac:graphicFrameMkLst>
        </pc:graphicFrameChg>
        <pc:graphicFrameChg chg="del">
          <ac:chgData name="Xier Wang" userId="7be01caa-512b-48f8-9c92-fd1de25e65b3" providerId="ADAL" clId="{D7C2C11C-A950-442D-BA8F-F09E9AAA4EF9}" dt="2025-11-17T02:45:42.681" v="4861" actId="478"/>
          <ac:graphicFrameMkLst>
            <pc:docMk/>
            <pc:sldMk cId="3960055887" sldId="388"/>
            <ac:graphicFrameMk id="18" creationId="{05BB36C0-84A2-6F17-A639-D434BD3AC8EA}"/>
          </ac:graphicFrameMkLst>
        </pc:graphicFrameChg>
        <pc:picChg chg="del">
          <ac:chgData name="Xier Wang" userId="7be01caa-512b-48f8-9c92-fd1de25e65b3" providerId="ADAL" clId="{D7C2C11C-A950-442D-BA8F-F09E9AAA4EF9}" dt="2025-11-17T02:45:46.472" v="4865" actId="478"/>
          <ac:picMkLst>
            <pc:docMk/>
            <pc:sldMk cId="3960055887" sldId="388"/>
            <ac:picMk id="39" creationId="{1A7E90EE-2F4D-27E9-7D1D-F693B99C165F}"/>
          </ac:picMkLst>
        </pc:picChg>
        <pc:cxnChg chg="add mod">
          <ac:chgData name="Xier Wang" userId="7be01caa-512b-48f8-9c92-fd1de25e65b3" providerId="ADAL" clId="{D7C2C11C-A950-442D-BA8F-F09E9AAA4EF9}" dt="2025-11-17T04:08:42.472" v="5314" actId="1076"/>
          <ac:cxnSpMkLst>
            <pc:docMk/>
            <pc:sldMk cId="3960055887" sldId="388"/>
            <ac:cxnSpMk id="7" creationId="{DB31982C-6080-A409-437E-8D6FBF712A56}"/>
          </ac:cxnSpMkLst>
        </pc:cxnChg>
        <pc:cxnChg chg="add mod">
          <ac:chgData name="Xier Wang" userId="7be01caa-512b-48f8-9c92-fd1de25e65b3" providerId="ADAL" clId="{D7C2C11C-A950-442D-BA8F-F09E9AAA4EF9}" dt="2025-11-17T04:07:34.473" v="5273" actId="1076"/>
          <ac:cxnSpMkLst>
            <pc:docMk/>
            <pc:sldMk cId="3960055887" sldId="388"/>
            <ac:cxnSpMk id="10" creationId="{0B422E0C-97ED-078A-6346-26588ACC5BED}"/>
          </ac:cxnSpMkLst>
        </pc:cxnChg>
      </pc:sldChg>
      <pc:sldChg chg="addSp delSp modSp add del mod ord">
        <pc:chgData name="Xier Wang" userId="7be01caa-512b-48f8-9c92-fd1de25e65b3" providerId="ADAL" clId="{D7C2C11C-A950-442D-BA8F-F09E9AAA4EF9}" dt="2025-11-17T06:46:34.033" v="7900" actId="47"/>
        <pc:sldMkLst>
          <pc:docMk/>
          <pc:sldMk cId="4294674587" sldId="389"/>
        </pc:sldMkLst>
        <pc:spChg chg="add mod">
          <ac:chgData name="Xier Wang" userId="7be01caa-512b-48f8-9c92-fd1de25e65b3" providerId="ADAL" clId="{D7C2C11C-A950-442D-BA8F-F09E9AAA4EF9}" dt="2025-11-17T04:21:48.112" v="5723" actId="1076"/>
          <ac:spMkLst>
            <pc:docMk/>
            <pc:sldMk cId="4294674587" sldId="389"/>
            <ac:spMk id="2" creationId="{196C84E3-0DED-B440-B2A5-DAA748E2E3D8}"/>
          </ac:spMkLst>
        </pc:spChg>
        <pc:spChg chg="mod">
          <ac:chgData name="Xier Wang" userId="7be01caa-512b-48f8-9c92-fd1de25e65b3" providerId="ADAL" clId="{D7C2C11C-A950-442D-BA8F-F09E9AAA4EF9}" dt="2025-11-17T04:21:30.089" v="5722" actId="207"/>
          <ac:spMkLst>
            <pc:docMk/>
            <pc:sldMk cId="4294674587" sldId="389"/>
            <ac:spMk id="3" creationId="{C5F13B6D-2E07-7815-B88D-1DC85585675A}"/>
          </ac:spMkLst>
        </pc:spChg>
        <pc:spChg chg="del">
          <ac:chgData name="Xier Wang" userId="7be01caa-512b-48f8-9c92-fd1de25e65b3" providerId="ADAL" clId="{D7C2C11C-A950-442D-BA8F-F09E9AAA4EF9}" dt="2025-11-17T04:16:54.314" v="5382" actId="21"/>
          <ac:spMkLst>
            <pc:docMk/>
            <pc:sldMk cId="4294674587" sldId="389"/>
            <ac:spMk id="4" creationId="{B202F486-5337-5726-619E-C335B00391B3}"/>
          </ac:spMkLst>
        </pc:spChg>
        <pc:spChg chg="mod">
          <ac:chgData name="Xier Wang" userId="7be01caa-512b-48f8-9c92-fd1de25e65b3" providerId="ADAL" clId="{D7C2C11C-A950-442D-BA8F-F09E9AAA4EF9}" dt="2025-11-17T04:20:36.523" v="5527" actId="1076"/>
          <ac:spMkLst>
            <pc:docMk/>
            <pc:sldMk cId="4294674587" sldId="389"/>
            <ac:spMk id="5" creationId="{998FF71A-80F6-7E6C-2E5B-C0F0C5052B61}"/>
          </ac:spMkLst>
        </pc:spChg>
        <pc:spChg chg="add mod">
          <ac:chgData name="Xier Wang" userId="7be01caa-512b-48f8-9c92-fd1de25e65b3" providerId="ADAL" clId="{D7C2C11C-A950-442D-BA8F-F09E9AAA4EF9}" dt="2025-11-17T04:20:47.038" v="5534" actId="1076"/>
          <ac:spMkLst>
            <pc:docMk/>
            <pc:sldMk cId="4294674587" sldId="389"/>
            <ac:spMk id="6" creationId="{8FB6B11C-6637-0A3B-438D-C5A7261E797F}"/>
          </ac:spMkLst>
        </pc:spChg>
        <pc:spChg chg="add del mod">
          <ac:chgData name="Xier Wang" userId="7be01caa-512b-48f8-9c92-fd1de25e65b3" providerId="ADAL" clId="{D7C2C11C-A950-442D-BA8F-F09E9AAA4EF9}" dt="2025-11-17T04:18:05.993" v="5411" actId="478"/>
          <ac:spMkLst>
            <pc:docMk/>
            <pc:sldMk cId="4294674587" sldId="389"/>
            <ac:spMk id="9" creationId="{CB91E983-430D-21FA-AF34-00E7FBEEEC5E}"/>
          </ac:spMkLst>
        </pc:spChg>
      </pc:sldChg>
      <pc:sldChg chg="addSp modSp add mod ord modTransition setBg modAnim">
        <pc:chgData name="Xier Wang" userId="7be01caa-512b-48f8-9c92-fd1de25e65b3" providerId="ADAL" clId="{D7C2C11C-A950-442D-BA8F-F09E9AAA4EF9}" dt="2025-11-17T06:46:54.614" v="7909" actId="207"/>
        <pc:sldMkLst>
          <pc:docMk/>
          <pc:sldMk cId="4215796510" sldId="390"/>
        </pc:sldMkLst>
        <pc:spChg chg="mod">
          <ac:chgData name="Xier Wang" userId="7be01caa-512b-48f8-9c92-fd1de25e65b3" providerId="ADAL" clId="{D7C2C11C-A950-442D-BA8F-F09E9AAA4EF9}" dt="2025-11-17T06:44:50.153" v="7898" actId="1076"/>
          <ac:spMkLst>
            <pc:docMk/>
            <pc:sldMk cId="4215796510" sldId="390"/>
            <ac:spMk id="2" creationId="{1B579D83-87F8-26DC-E36A-0F043EA65BCA}"/>
          </ac:spMkLst>
        </pc:spChg>
        <pc:spChg chg="mod">
          <ac:chgData name="Xier Wang" userId="7be01caa-512b-48f8-9c92-fd1de25e65b3" providerId="ADAL" clId="{D7C2C11C-A950-442D-BA8F-F09E9AAA4EF9}" dt="2025-11-17T04:56:01.941" v="6772" actId="1076"/>
          <ac:spMkLst>
            <pc:docMk/>
            <pc:sldMk cId="4215796510" sldId="390"/>
            <ac:spMk id="3" creationId="{7D2E1FB5-AADA-383A-6142-E958586FB73D}"/>
          </ac:spMkLst>
        </pc:spChg>
        <pc:spChg chg="add mod">
          <ac:chgData name="Xier Wang" userId="7be01caa-512b-48f8-9c92-fd1de25e65b3" providerId="ADAL" clId="{D7C2C11C-A950-442D-BA8F-F09E9AAA4EF9}" dt="2025-11-17T06:44:52.265" v="7899" actId="1076"/>
          <ac:spMkLst>
            <pc:docMk/>
            <pc:sldMk cId="4215796510" sldId="390"/>
            <ac:spMk id="4" creationId="{971AD614-E11B-A2E3-3C77-85DAF2A35379}"/>
          </ac:spMkLst>
        </pc:spChg>
        <pc:spChg chg="mod">
          <ac:chgData name="Xier Wang" userId="7be01caa-512b-48f8-9c92-fd1de25e65b3" providerId="ADAL" clId="{D7C2C11C-A950-442D-BA8F-F09E9AAA4EF9}" dt="2025-11-17T06:46:54.614" v="7909" actId="207"/>
          <ac:spMkLst>
            <pc:docMk/>
            <pc:sldMk cId="4215796510" sldId="390"/>
            <ac:spMk id="5" creationId="{01A81937-AA72-16A2-C99F-CAE9DCC99FBE}"/>
          </ac:spMkLst>
        </pc:spChg>
        <pc:spChg chg="mod">
          <ac:chgData name="Xier Wang" userId="7be01caa-512b-48f8-9c92-fd1de25e65b3" providerId="ADAL" clId="{D7C2C11C-A950-442D-BA8F-F09E9AAA4EF9}" dt="2025-11-17T06:44:48.561" v="7897" actId="1076"/>
          <ac:spMkLst>
            <pc:docMk/>
            <pc:sldMk cId="4215796510" sldId="390"/>
            <ac:spMk id="6" creationId="{3353EB97-B2C6-A409-E853-58F98EBBCA08}"/>
          </ac:spMkLst>
        </pc:spChg>
        <pc:spChg chg="mod">
          <ac:chgData name="Xier Wang" userId="7be01caa-512b-48f8-9c92-fd1de25e65b3" providerId="ADAL" clId="{D7C2C11C-A950-442D-BA8F-F09E9AAA4EF9}" dt="2025-11-17T06:44:22.150" v="7893"/>
          <ac:spMkLst>
            <pc:docMk/>
            <pc:sldMk cId="4215796510" sldId="390"/>
            <ac:spMk id="8" creationId="{D152C152-FC7A-CCC4-5371-7EE15C3D592E}"/>
          </ac:spMkLst>
        </pc:spChg>
        <pc:spChg chg="mod">
          <ac:chgData name="Xier Wang" userId="7be01caa-512b-48f8-9c92-fd1de25e65b3" providerId="ADAL" clId="{D7C2C11C-A950-442D-BA8F-F09E9AAA4EF9}" dt="2025-11-17T06:44:36.608" v="7896"/>
          <ac:spMkLst>
            <pc:docMk/>
            <pc:sldMk cId="4215796510" sldId="390"/>
            <ac:spMk id="10" creationId="{3DA22AD0-FC78-DEA2-5433-5FED054E8FA0}"/>
          </ac:spMkLst>
        </pc:spChg>
        <pc:grpChg chg="add mod">
          <ac:chgData name="Xier Wang" userId="7be01caa-512b-48f8-9c92-fd1de25e65b3" providerId="ADAL" clId="{D7C2C11C-A950-442D-BA8F-F09E9AAA4EF9}" dt="2025-11-17T06:44:30.961" v="7895" actId="14100"/>
          <ac:grpSpMkLst>
            <pc:docMk/>
            <pc:sldMk cId="4215796510" sldId="390"/>
            <ac:grpSpMk id="7" creationId="{7EC259A7-7485-10C5-C936-EA39464FB42D}"/>
          </ac:grpSpMkLst>
        </pc:grpChg>
        <pc:grpChg chg="add mod">
          <ac:chgData name="Xier Wang" userId="7be01caa-512b-48f8-9c92-fd1de25e65b3" providerId="ADAL" clId="{D7C2C11C-A950-442D-BA8F-F09E9AAA4EF9}" dt="2025-11-17T06:44:36.608" v="7896"/>
          <ac:grpSpMkLst>
            <pc:docMk/>
            <pc:sldMk cId="4215796510" sldId="390"/>
            <ac:grpSpMk id="9" creationId="{66AB9A73-959A-FB72-6D98-13192BC91E6D}"/>
          </ac:grpSpMkLst>
        </pc:grpChg>
      </pc:sldChg>
      <pc:sldChg chg="add">
        <pc:chgData name="Xier Wang" userId="7be01caa-512b-48f8-9c92-fd1de25e65b3" providerId="ADAL" clId="{D7C2C11C-A950-442D-BA8F-F09E9AAA4EF9}" dt="2025-11-17T04:57:32.004" v="6827" actId="2890"/>
        <pc:sldMkLst>
          <pc:docMk/>
          <pc:sldMk cId="2455423380" sldId="391"/>
        </pc:sldMkLst>
      </pc:sldChg>
      <pc:sldChg chg="addSp delSp modSp add mod replId">
        <pc:chgData name="Xier Wang" userId="7be01caa-512b-48f8-9c92-fd1de25e65b3" providerId="ADAL" clId="{D7C2C11C-A950-442D-BA8F-F09E9AAA4EF9}" dt="2025-11-17T05:07:10.694" v="6957" actId="1035"/>
        <pc:sldMkLst>
          <pc:docMk/>
          <pc:sldMk cId="2437096305" sldId="392"/>
        </pc:sldMkLst>
        <pc:spChg chg="mod">
          <ac:chgData name="Xier Wang" userId="7be01caa-512b-48f8-9c92-fd1de25e65b3" providerId="ADAL" clId="{D7C2C11C-A950-442D-BA8F-F09E9AAA4EF9}" dt="2025-11-17T05:07:05.414" v="6953" actId="1036"/>
          <ac:spMkLst>
            <pc:docMk/>
            <pc:sldMk cId="2437096305" sldId="392"/>
            <ac:spMk id="12" creationId="{04528F8A-FEDE-D048-707C-04BC22764022}"/>
          </ac:spMkLst>
        </pc:spChg>
        <pc:spChg chg="mod">
          <ac:chgData name="Xier Wang" userId="7be01caa-512b-48f8-9c92-fd1de25e65b3" providerId="ADAL" clId="{D7C2C11C-A950-442D-BA8F-F09E9AAA4EF9}" dt="2025-11-17T05:06:28.102" v="6898" actId="14100"/>
          <ac:spMkLst>
            <pc:docMk/>
            <pc:sldMk cId="2437096305" sldId="392"/>
            <ac:spMk id="13" creationId="{28E77AA1-038C-839F-93BD-5EDF72FDF0CE}"/>
          </ac:spMkLst>
        </pc:spChg>
        <pc:spChg chg="mod">
          <ac:chgData name="Xier Wang" userId="7be01caa-512b-48f8-9c92-fd1de25e65b3" providerId="ADAL" clId="{D7C2C11C-A950-442D-BA8F-F09E9AAA4EF9}" dt="2025-11-17T05:07:10.694" v="6957" actId="1035"/>
          <ac:spMkLst>
            <pc:docMk/>
            <pc:sldMk cId="2437096305" sldId="392"/>
            <ac:spMk id="37" creationId="{48C7DE88-C022-3902-BF61-C8A56AD88212}"/>
          </ac:spMkLst>
        </pc:spChg>
        <pc:grpChg chg="add del mod">
          <ac:chgData name="Xier Wang" userId="7be01caa-512b-48f8-9c92-fd1de25e65b3" providerId="ADAL" clId="{D7C2C11C-A950-442D-BA8F-F09E9AAA4EF9}" dt="2025-11-17T05:03:39.958" v="6868" actId="478"/>
          <ac:grpSpMkLst>
            <pc:docMk/>
            <pc:sldMk cId="2437096305" sldId="392"/>
            <ac:grpSpMk id="38" creationId="{AFA184AB-F49D-017D-9C35-36DB900B82EC}"/>
          </ac:grpSpMkLst>
        </pc:grpChg>
      </pc:sldChg>
      <pc:sldChg chg="addSp delSp modSp add mod replId">
        <pc:chgData name="Xier Wang" userId="7be01caa-512b-48f8-9c92-fd1de25e65b3" providerId="ADAL" clId="{D7C2C11C-A950-442D-BA8F-F09E9AAA4EF9}" dt="2025-11-17T05:08:24.957" v="6979" actId="1035"/>
        <pc:sldMkLst>
          <pc:docMk/>
          <pc:sldMk cId="3425082482" sldId="393"/>
        </pc:sldMkLst>
        <pc:spChg chg="mod">
          <ac:chgData name="Xier Wang" userId="7be01caa-512b-48f8-9c92-fd1de25e65b3" providerId="ADAL" clId="{D7C2C11C-A950-442D-BA8F-F09E9AAA4EF9}" dt="2025-11-17T04:57:42.142" v="6828"/>
          <ac:spMkLst>
            <pc:docMk/>
            <pc:sldMk cId="3425082482" sldId="393"/>
            <ac:spMk id="5" creationId="{7DB59D68-4809-FA54-912C-1D2E32DB45F5}"/>
          </ac:spMkLst>
        </pc:spChg>
        <pc:spChg chg="mod">
          <ac:chgData name="Xier Wang" userId="7be01caa-512b-48f8-9c92-fd1de25e65b3" providerId="ADAL" clId="{D7C2C11C-A950-442D-BA8F-F09E9AAA4EF9}" dt="2025-11-17T04:57:42.142" v="6828"/>
          <ac:spMkLst>
            <pc:docMk/>
            <pc:sldMk cId="3425082482" sldId="393"/>
            <ac:spMk id="6" creationId="{5D89AF88-3F5B-EB52-428E-FDBE3C561F9F}"/>
          </ac:spMkLst>
        </pc:spChg>
        <pc:spChg chg="mod">
          <ac:chgData name="Xier Wang" userId="7be01caa-512b-48f8-9c92-fd1de25e65b3" providerId="ADAL" clId="{D7C2C11C-A950-442D-BA8F-F09E9AAA4EF9}" dt="2025-11-17T04:57:42.142" v="6828"/>
          <ac:spMkLst>
            <pc:docMk/>
            <pc:sldMk cId="3425082482" sldId="393"/>
            <ac:spMk id="7" creationId="{02359BBD-3140-2EEF-9AFF-E3B13CF5364B}"/>
          </ac:spMkLst>
        </pc:spChg>
        <pc:spChg chg="mod">
          <ac:chgData name="Xier Wang" userId="7be01caa-512b-48f8-9c92-fd1de25e65b3" providerId="ADAL" clId="{D7C2C11C-A950-442D-BA8F-F09E9AAA4EF9}" dt="2025-11-17T04:57:42.142" v="6828"/>
          <ac:spMkLst>
            <pc:docMk/>
            <pc:sldMk cId="3425082482" sldId="393"/>
            <ac:spMk id="9" creationId="{DD800512-A219-8F9F-4787-6D570D20760E}"/>
          </ac:spMkLst>
        </pc:spChg>
        <pc:spChg chg="mod">
          <ac:chgData name="Xier Wang" userId="7be01caa-512b-48f8-9c92-fd1de25e65b3" providerId="ADAL" clId="{D7C2C11C-A950-442D-BA8F-F09E9AAA4EF9}" dt="2025-11-17T04:57:42.142" v="6828"/>
          <ac:spMkLst>
            <pc:docMk/>
            <pc:sldMk cId="3425082482" sldId="393"/>
            <ac:spMk id="12" creationId="{BBC548C9-3B42-AB30-4D32-0F29A0DBCF1B}"/>
          </ac:spMkLst>
        </pc:spChg>
        <pc:spChg chg="mod">
          <ac:chgData name="Xier Wang" userId="7be01caa-512b-48f8-9c92-fd1de25e65b3" providerId="ADAL" clId="{D7C2C11C-A950-442D-BA8F-F09E9AAA4EF9}" dt="2025-11-17T04:57:42.142" v="6828"/>
          <ac:spMkLst>
            <pc:docMk/>
            <pc:sldMk cId="3425082482" sldId="393"/>
            <ac:spMk id="13" creationId="{8E385A39-A60E-22B6-F51C-E3BB211003AE}"/>
          </ac:spMkLst>
        </pc:spChg>
        <pc:spChg chg="mod">
          <ac:chgData name="Xier Wang" userId="7be01caa-512b-48f8-9c92-fd1de25e65b3" providerId="ADAL" clId="{D7C2C11C-A950-442D-BA8F-F09E9AAA4EF9}" dt="2025-11-17T04:58:18.432" v="6841" actId="20577"/>
          <ac:spMkLst>
            <pc:docMk/>
            <pc:sldMk cId="3425082482" sldId="393"/>
            <ac:spMk id="16" creationId="{7DB59D68-4809-FA54-912C-1D2E32DB45F5}"/>
          </ac:spMkLst>
        </pc:spChg>
        <pc:spChg chg="mod">
          <ac:chgData name="Xier Wang" userId="7be01caa-512b-48f8-9c92-fd1de25e65b3" providerId="ADAL" clId="{D7C2C11C-A950-442D-BA8F-F09E9AAA4EF9}" dt="2025-11-17T04:57:56.203" v="6831"/>
          <ac:spMkLst>
            <pc:docMk/>
            <pc:sldMk cId="3425082482" sldId="393"/>
            <ac:spMk id="17" creationId="{5D89AF88-3F5B-EB52-428E-FDBE3C561F9F}"/>
          </ac:spMkLst>
        </pc:spChg>
        <pc:spChg chg="mod">
          <ac:chgData name="Xier Wang" userId="7be01caa-512b-48f8-9c92-fd1de25e65b3" providerId="ADAL" clId="{D7C2C11C-A950-442D-BA8F-F09E9AAA4EF9}" dt="2025-11-17T04:58:11.302" v="6837" actId="20577"/>
          <ac:spMkLst>
            <pc:docMk/>
            <pc:sldMk cId="3425082482" sldId="393"/>
            <ac:spMk id="18" creationId="{02359BBD-3140-2EEF-9AFF-E3B13CF5364B}"/>
          </ac:spMkLst>
        </pc:spChg>
        <pc:spChg chg="mod">
          <ac:chgData name="Xier Wang" userId="7be01caa-512b-48f8-9c92-fd1de25e65b3" providerId="ADAL" clId="{D7C2C11C-A950-442D-BA8F-F09E9AAA4EF9}" dt="2025-11-17T04:58:24.478" v="6845" actId="20577"/>
          <ac:spMkLst>
            <pc:docMk/>
            <pc:sldMk cId="3425082482" sldId="393"/>
            <ac:spMk id="20" creationId="{DD800512-A219-8F9F-4787-6D570D20760E}"/>
          </ac:spMkLst>
        </pc:spChg>
        <pc:spChg chg="mod">
          <ac:chgData name="Xier Wang" userId="7be01caa-512b-48f8-9c92-fd1de25e65b3" providerId="ADAL" clId="{D7C2C11C-A950-442D-BA8F-F09E9AAA4EF9}" dt="2025-11-17T04:58:14.097" v="6839" actId="20577"/>
          <ac:spMkLst>
            <pc:docMk/>
            <pc:sldMk cId="3425082482" sldId="393"/>
            <ac:spMk id="28" creationId="{BBC548C9-3B42-AB30-4D32-0F29A0DBCF1B}"/>
          </ac:spMkLst>
        </pc:spChg>
        <pc:spChg chg="mod">
          <ac:chgData name="Xier Wang" userId="7be01caa-512b-48f8-9c92-fd1de25e65b3" providerId="ADAL" clId="{D7C2C11C-A950-442D-BA8F-F09E9AAA4EF9}" dt="2025-11-17T04:57:56.203" v="6831"/>
          <ac:spMkLst>
            <pc:docMk/>
            <pc:sldMk cId="3425082482" sldId="393"/>
            <ac:spMk id="29" creationId="{8E385A39-A60E-22B6-F51C-E3BB211003AE}"/>
          </ac:spMkLst>
        </pc:spChg>
        <pc:spChg chg="mod">
          <ac:chgData name="Xier Wang" userId="7be01caa-512b-48f8-9c92-fd1de25e65b3" providerId="ADAL" clId="{D7C2C11C-A950-442D-BA8F-F09E9AAA4EF9}" dt="2025-11-17T05:03:50.498" v="6874"/>
          <ac:spMkLst>
            <pc:docMk/>
            <pc:sldMk cId="3425082482" sldId="393"/>
            <ac:spMk id="32" creationId="{7C74EB72-BDAE-1D71-12E4-3BD5DB03879F}"/>
          </ac:spMkLst>
        </pc:spChg>
        <pc:spChg chg="mod">
          <ac:chgData name="Xier Wang" userId="7be01caa-512b-48f8-9c92-fd1de25e65b3" providerId="ADAL" clId="{D7C2C11C-A950-442D-BA8F-F09E9AAA4EF9}" dt="2025-11-17T05:03:50.498" v="6874"/>
          <ac:spMkLst>
            <pc:docMk/>
            <pc:sldMk cId="3425082482" sldId="393"/>
            <ac:spMk id="33" creationId="{7DE68D6D-9162-F4EB-972E-A149A2FF84FC}"/>
          </ac:spMkLst>
        </pc:spChg>
        <pc:spChg chg="mod">
          <ac:chgData name="Xier Wang" userId="7be01caa-512b-48f8-9c92-fd1de25e65b3" providerId="ADAL" clId="{D7C2C11C-A950-442D-BA8F-F09E9AAA4EF9}" dt="2025-11-17T05:03:50.498" v="6874"/>
          <ac:spMkLst>
            <pc:docMk/>
            <pc:sldMk cId="3425082482" sldId="393"/>
            <ac:spMk id="34" creationId="{DA29FD20-07C7-D33B-A176-D74B706559F1}"/>
          </ac:spMkLst>
        </pc:spChg>
        <pc:spChg chg="mod">
          <ac:chgData name="Xier Wang" userId="7be01caa-512b-48f8-9c92-fd1de25e65b3" providerId="ADAL" clId="{D7C2C11C-A950-442D-BA8F-F09E9AAA4EF9}" dt="2025-11-17T05:03:50.498" v="6874"/>
          <ac:spMkLst>
            <pc:docMk/>
            <pc:sldMk cId="3425082482" sldId="393"/>
            <ac:spMk id="35" creationId="{CEEB88EB-C4C2-8AB2-8FE5-89454920E988}"/>
          </ac:spMkLst>
        </pc:spChg>
        <pc:spChg chg="mod">
          <ac:chgData name="Xier Wang" userId="7be01caa-512b-48f8-9c92-fd1de25e65b3" providerId="ADAL" clId="{D7C2C11C-A950-442D-BA8F-F09E9AAA4EF9}" dt="2025-11-17T05:03:50.498" v="6874"/>
          <ac:spMkLst>
            <pc:docMk/>
            <pc:sldMk cId="3425082482" sldId="393"/>
            <ac:spMk id="36" creationId="{1E424369-A4D7-B6A0-A077-1C9CB548461D}"/>
          </ac:spMkLst>
        </pc:spChg>
        <pc:spChg chg="mod">
          <ac:chgData name="Xier Wang" userId="7be01caa-512b-48f8-9c92-fd1de25e65b3" providerId="ADAL" clId="{D7C2C11C-A950-442D-BA8F-F09E9AAA4EF9}" dt="2025-11-17T05:03:50.498" v="6874"/>
          <ac:spMkLst>
            <pc:docMk/>
            <pc:sldMk cId="3425082482" sldId="393"/>
            <ac:spMk id="37" creationId="{4492BBFF-FEE9-9833-B939-E9F656E1468E}"/>
          </ac:spMkLst>
        </pc:spChg>
        <pc:spChg chg="add mod">
          <ac:chgData name="Xier Wang" userId="7be01caa-512b-48f8-9c92-fd1de25e65b3" providerId="ADAL" clId="{D7C2C11C-A950-442D-BA8F-F09E9AAA4EF9}" dt="2025-11-17T05:07:16.938" v="6958"/>
          <ac:spMkLst>
            <pc:docMk/>
            <pc:sldMk cId="3425082482" sldId="393"/>
            <ac:spMk id="38" creationId="{87595A19-CBC5-7722-A577-2559AAAFC99C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1" creationId="{01594C07-7E89-3DD5-6F60-28EEC463EA36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2" creationId="{5FDB6339-47B4-B640-02B2-B4B432E54D17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3" creationId="{1EBC98D5-D76D-8A0F-3E75-6FF4FF051359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4" creationId="{7F971780-F71C-2736-25D9-8F93316B5848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5" creationId="{4DA936BC-5C28-8324-FDFA-B17A1E8582D5}"/>
          </ac:spMkLst>
        </pc:spChg>
        <pc:spChg chg="mod">
          <ac:chgData name="Xier Wang" userId="7be01caa-512b-48f8-9c92-fd1de25e65b3" providerId="ADAL" clId="{D7C2C11C-A950-442D-BA8F-F09E9AAA4EF9}" dt="2025-11-17T05:07:22.152" v="6959"/>
          <ac:spMkLst>
            <pc:docMk/>
            <pc:sldMk cId="3425082482" sldId="393"/>
            <ac:spMk id="46" creationId="{B340A0AB-6AAC-487D-752C-BA88F9B5A395}"/>
          </ac:spMkLst>
        </pc:spChg>
        <pc:grpChg chg="add del mod">
          <ac:chgData name="Xier Wang" userId="7be01caa-512b-48f8-9c92-fd1de25e65b3" providerId="ADAL" clId="{D7C2C11C-A950-442D-BA8F-F09E9AAA4EF9}" dt="2025-11-17T04:57:53.943" v="6829" actId="21"/>
          <ac:grpSpMkLst>
            <pc:docMk/>
            <pc:sldMk cId="3425082482" sldId="393"/>
            <ac:grpSpMk id="2" creationId="{309F8EC0-2364-61C3-17E1-93C00122362D}"/>
          </ac:grpSpMkLst>
        </pc:grpChg>
        <pc:grpChg chg="mod">
          <ac:chgData name="Xier Wang" userId="7be01caa-512b-48f8-9c92-fd1de25e65b3" providerId="ADAL" clId="{D7C2C11C-A950-442D-BA8F-F09E9AAA4EF9}" dt="2025-11-17T04:57:42.142" v="6828"/>
          <ac:grpSpMkLst>
            <pc:docMk/>
            <pc:sldMk cId="3425082482" sldId="393"/>
            <ac:grpSpMk id="4" creationId="{BCF8169E-C91D-3021-756B-2BE10C7CDBA6}"/>
          </ac:grpSpMkLst>
        </pc:grpChg>
        <pc:grpChg chg="add del mod">
          <ac:chgData name="Xier Wang" userId="7be01caa-512b-48f8-9c92-fd1de25e65b3" providerId="ADAL" clId="{D7C2C11C-A950-442D-BA8F-F09E9AAA4EF9}" dt="2025-11-17T05:03:41.472" v="6869" actId="478"/>
          <ac:grpSpMkLst>
            <pc:docMk/>
            <pc:sldMk cId="3425082482" sldId="393"/>
            <ac:grpSpMk id="14" creationId="{309F8EC0-2364-61C3-17E1-93C00122362D}"/>
          </ac:grpSpMkLst>
        </pc:grpChg>
        <pc:grpChg chg="mod">
          <ac:chgData name="Xier Wang" userId="7be01caa-512b-48f8-9c92-fd1de25e65b3" providerId="ADAL" clId="{D7C2C11C-A950-442D-BA8F-F09E9AAA4EF9}" dt="2025-11-17T04:57:56.203" v="6831"/>
          <ac:grpSpMkLst>
            <pc:docMk/>
            <pc:sldMk cId="3425082482" sldId="393"/>
            <ac:grpSpMk id="15" creationId="{BCF8169E-C91D-3021-756B-2BE10C7CDBA6}"/>
          </ac:grpSpMkLst>
        </pc:grpChg>
        <pc:grpChg chg="del">
          <ac:chgData name="Xier Wang" userId="7be01caa-512b-48f8-9c92-fd1de25e65b3" providerId="ADAL" clId="{D7C2C11C-A950-442D-BA8F-F09E9AAA4EF9}" dt="2025-11-17T04:57:55.300" v="6830" actId="478"/>
          <ac:grpSpMkLst>
            <pc:docMk/>
            <pc:sldMk cId="3425082482" sldId="393"/>
            <ac:grpSpMk id="19" creationId="{346FD501-E71F-E77F-1325-D5A85486647B}"/>
          </ac:grpSpMkLst>
        </pc:grpChg>
        <pc:grpChg chg="add del mod">
          <ac:chgData name="Xier Wang" userId="7be01caa-512b-48f8-9c92-fd1de25e65b3" providerId="ADAL" clId="{D7C2C11C-A950-442D-BA8F-F09E9AAA4EF9}" dt="2025-11-17T05:06:16.447" v="6895" actId="478"/>
          <ac:grpSpMkLst>
            <pc:docMk/>
            <pc:sldMk cId="3425082482" sldId="393"/>
            <ac:grpSpMk id="30" creationId="{2F8DCEBC-E433-C81D-B850-A501F84F042B}"/>
          </ac:grpSpMkLst>
        </pc:grpChg>
        <pc:grpChg chg="mod">
          <ac:chgData name="Xier Wang" userId="7be01caa-512b-48f8-9c92-fd1de25e65b3" providerId="ADAL" clId="{D7C2C11C-A950-442D-BA8F-F09E9AAA4EF9}" dt="2025-11-17T05:03:50.498" v="6874"/>
          <ac:grpSpMkLst>
            <pc:docMk/>
            <pc:sldMk cId="3425082482" sldId="393"/>
            <ac:grpSpMk id="31" creationId="{1FAE45B2-0754-16FF-B6A1-42D2B2B13755}"/>
          </ac:grpSpMkLst>
        </pc:grpChg>
        <pc:grpChg chg="add mod">
          <ac:chgData name="Xier Wang" userId="7be01caa-512b-48f8-9c92-fd1de25e65b3" providerId="ADAL" clId="{D7C2C11C-A950-442D-BA8F-F09E9AAA4EF9}" dt="2025-11-17T05:08:24.957" v="6979" actId="1035"/>
          <ac:grpSpMkLst>
            <pc:docMk/>
            <pc:sldMk cId="3425082482" sldId="393"/>
            <ac:grpSpMk id="39" creationId="{F23AF11A-0DF4-BAE8-EED4-60602BFB8851}"/>
          </ac:grpSpMkLst>
        </pc:grpChg>
        <pc:grpChg chg="mod">
          <ac:chgData name="Xier Wang" userId="7be01caa-512b-48f8-9c92-fd1de25e65b3" providerId="ADAL" clId="{D7C2C11C-A950-442D-BA8F-F09E9AAA4EF9}" dt="2025-11-17T05:07:22.152" v="6959"/>
          <ac:grpSpMkLst>
            <pc:docMk/>
            <pc:sldMk cId="3425082482" sldId="393"/>
            <ac:grpSpMk id="40" creationId="{31F893E0-59D5-92D7-F436-65390D0FB11E}"/>
          </ac:grpSpMkLst>
        </pc:grpChg>
      </pc:sldChg>
      <pc:sldChg chg="addSp delSp modSp add del mod replId">
        <pc:chgData name="Xier Wang" userId="7be01caa-512b-48f8-9c92-fd1de25e65b3" providerId="ADAL" clId="{D7C2C11C-A950-442D-BA8F-F09E9AAA4EF9}" dt="2025-11-17T06:53:08.270" v="7938" actId="1076"/>
        <pc:sldMkLst>
          <pc:docMk/>
          <pc:sldMk cId="1427530922" sldId="394"/>
        </pc:sldMkLst>
        <pc:spChg chg="add mod">
          <ac:chgData name="Xier Wang" userId="7be01caa-512b-48f8-9c92-fd1de25e65b3" providerId="ADAL" clId="{D7C2C11C-A950-442D-BA8F-F09E9AAA4EF9}" dt="2025-11-17T06:53:08.270" v="7938" actId="1076"/>
          <ac:spMkLst>
            <pc:docMk/>
            <pc:sldMk cId="1427530922" sldId="394"/>
            <ac:spMk id="2" creationId="{1B83C741-4DA5-236E-6C5E-7E0C03993481}"/>
          </ac:spMkLst>
        </pc:spChg>
        <pc:spChg chg="mod">
          <ac:chgData name="Xier Wang" userId="7be01caa-512b-48f8-9c92-fd1de25e65b3" providerId="ADAL" clId="{D7C2C11C-A950-442D-BA8F-F09E9AAA4EF9}" dt="2025-11-17T04:58:38.480" v="6851" actId="20577"/>
          <ac:spMkLst>
            <pc:docMk/>
            <pc:sldMk cId="1427530922" sldId="394"/>
            <ac:spMk id="11" creationId="{CA328F39-DB90-B9DA-EC12-A6D97D195A17}"/>
          </ac:spMkLst>
        </pc:spChg>
        <pc:spChg chg="mod">
          <ac:chgData name="Xier Wang" userId="7be01caa-512b-48f8-9c92-fd1de25e65b3" providerId="ADAL" clId="{D7C2C11C-A950-442D-BA8F-F09E9AAA4EF9}" dt="2025-11-17T04:57:59.529" v="6833"/>
          <ac:spMkLst>
            <pc:docMk/>
            <pc:sldMk cId="1427530922" sldId="394"/>
            <ac:spMk id="12" creationId="{7CF891CD-4A59-B6C6-53AA-28DDEC66C39B}"/>
          </ac:spMkLst>
        </pc:spChg>
        <pc:spChg chg="mod">
          <ac:chgData name="Xier Wang" userId="7be01caa-512b-48f8-9c92-fd1de25e65b3" providerId="ADAL" clId="{D7C2C11C-A950-442D-BA8F-F09E9AAA4EF9}" dt="2025-11-17T04:58:29.885" v="6847" actId="20577"/>
          <ac:spMkLst>
            <pc:docMk/>
            <pc:sldMk cId="1427530922" sldId="394"/>
            <ac:spMk id="13" creationId="{D5CC9D8C-7E42-E165-E976-C40D8BDB408E}"/>
          </ac:spMkLst>
        </pc:spChg>
        <pc:spChg chg="del">
          <ac:chgData name="Xier Wang" userId="7be01caa-512b-48f8-9c92-fd1de25e65b3" providerId="ADAL" clId="{D7C2C11C-A950-442D-BA8F-F09E9AAA4EF9}" dt="2025-11-17T06:53:04.158" v="7936" actId="478"/>
          <ac:spMkLst>
            <pc:docMk/>
            <pc:sldMk cId="1427530922" sldId="394"/>
            <ac:spMk id="17" creationId="{31AC0A07-012E-E862-52B4-0E42F9E69CB5}"/>
          </ac:spMkLst>
        </pc:spChg>
        <pc:spChg chg="mod">
          <ac:chgData name="Xier Wang" userId="7be01caa-512b-48f8-9c92-fd1de25e65b3" providerId="ADAL" clId="{D7C2C11C-A950-442D-BA8F-F09E9AAA4EF9}" dt="2025-11-17T04:58:40.524" v="6853" actId="20577"/>
          <ac:spMkLst>
            <pc:docMk/>
            <pc:sldMk cId="1427530922" sldId="394"/>
            <ac:spMk id="18" creationId="{BCBE0C08-EDBF-249D-F53A-90184FC7FA70}"/>
          </ac:spMkLst>
        </pc:spChg>
        <pc:spChg chg="mod">
          <ac:chgData name="Xier Wang" userId="7be01caa-512b-48f8-9c92-fd1de25e65b3" providerId="ADAL" clId="{D7C2C11C-A950-442D-BA8F-F09E9AAA4EF9}" dt="2025-11-17T04:58:34.764" v="6849" actId="20577"/>
          <ac:spMkLst>
            <pc:docMk/>
            <pc:sldMk cId="1427530922" sldId="394"/>
            <ac:spMk id="19" creationId="{CE8A7D2B-92E5-6D71-FB91-A8CC65A07211}"/>
          </ac:spMkLst>
        </pc:spChg>
        <pc:spChg chg="mod">
          <ac:chgData name="Xier Wang" userId="7be01caa-512b-48f8-9c92-fd1de25e65b3" providerId="ADAL" clId="{D7C2C11C-A950-442D-BA8F-F09E9AAA4EF9}" dt="2025-11-17T04:57:59.529" v="6833"/>
          <ac:spMkLst>
            <pc:docMk/>
            <pc:sldMk cId="1427530922" sldId="394"/>
            <ac:spMk id="20" creationId="{FF5E760E-CCC9-F0BE-2E50-F55BD5D1912F}"/>
          </ac:spMkLst>
        </pc:spChg>
        <pc:spChg chg="mod">
          <ac:chgData name="Xier Wang" userId="7be01caa-512b-48f8-9c92-fd1de25e65b3" providerId="ADAL" clId="{D7C2C11C-A950-442D-BA8F-F09E9AAA4EF9}" dt="2025-11-17T05:03:51.998" v="6875"/>
          <ac:spMkLst>
            <pc:docMk/>
            <pc:sldMk cId="1427530922" sldId="394"/>
            <ac:spMk id="24" creationId="{7E3ECB45-B01A-3A65-4B3C-9D2AEC02A972}"/>
          </ac:spMkLst>
        </pc:spChg>
        <pc:spChg chg="mod">
          <ac:chgData name="Xier Wang" userId="7be01caa-512b-48f8-9c92-fd1de25e65b3" providerId="ADAL" clId="{D7C2C11C-A950-442D-BA8F-F09E9AAA4EF9}" dt="2025-11-17T05:03:51.998" v="6875"/>
          <ac:spMkLst>
            <pc:docMk/>
            <pc:sldMk cId="1427530922" sldId="394"/>
            <ac:spMk id="25" creationId="{D793EDBD-E284-D6C0-FEDE-DFA64CE6B722}"/>
          </ac:spMkLst>
        </pc:spChg>
        <pc:spChg chg="mod">
          <ac:chgData name="Xier Wang" userId="7be01caa-512b-48f8-9c92-fd1de25e65b3" providerId="ADAL" clId="{D7C2C11C-A950-442D-BA8F-F09E9AAA4EF9}" dt="2025-11-17T05:03:51.998" v="6875"/>
          <ac:spMkLst>
            <pc:docMk/>
            <pc:sldMk cId="1427530922" sldId="394"/>
            <ac:spMk id="26" creationId="{F6433FDF-5643-E325-4CC2-6EB8A4E53294}"/>
          </ac:spMkLst>
        </pc:spChg>
        <pc:spChg chg="mod">
          <ac:chgData name="Xier Wang" userId="7be01caa-512b-48f8-9c92-fd1de25e65b3" providerId="ADAL" clId="{D7C2C11C-A950-442D-BA8F-F09E9AAA4EF9}" dt="2025-11-17T05:03:51.998" v="6875"/>
          <ac:spMkLst>
            <pc:docMk/>
            <pc:sldMk cId="1427530922" sldId="394"/>
            <ac:spMk id="27" creationId="{D66DB2D6-0D0D-A200-256B-78C976CAAC30}"/>
          </ac:spMkLst>
        </pc:spChg>
        <pc:spChg chg="mod">
          <ac:chgData name="Xier Wang" userId="7be01caa-512b-48f8-9c92-fd1de25e65b3" providerId="ADAL" clId="{D7C2C11C-A950-442D-BA8F-F09E9AAA4EF9}" dt="2025-11-17T05:03:51.998" v="6875"/>
          <ac:spMkLst>
            <pc:docMk/>
            <pc:sldMk cId="1427530922" sldId="394"/>
            <ac:spMk id="28" creationId="{C58E994F-C779-CE4F-E9A5-660F40E27BF4}"/>
          </ac:spMkLst>
        </pc:spChg>
        <pc:spChg chg="mod">
          <ac:chgData name="Xier Wang" userId="7be01caa-512b-48f8-9c92-fd1de25e65b3" providerId="ADAL" clId="{D7C2C11C-A950-442D-BA8F-F09E9AAA4EF9}" dt="2025-11-17T05:03:51.998" v="6875"/>
          <ac:spMkLst>
            <pc:docMk/>
            <pc:sldMk cId="1427530922" sldId="394"/>
            <ac:spMk id="29" creationId="{F9C3F60B-9C37-300B-97D3-60DED4D40C2B}"/>
          </ac:spMkLst>
        </pc:spChg>
        <pc:spChg chg="mod">
          <ac:chgData name="Xier Wang" userId="7be01caa-512b-48f8-9c92-fd1de25e65b3" providerId="ADAL" clId="{D7C2C11C-A950-442D-BA8F-F09E9AAA4EF9}" dt="2025-11-17T05:07:34.473" v="6963"/>
          <ac:spMkLst>
            <pc:docMk/>
            <pc:sldMk cId="1427530922" sldId="394"/>
            <ac:spMk id="32" creationId="{9420681E-A80E-3C5D-8FAA-646B9E5B2F00}"/>
          </ac:spMkLst>
        </pc:spChg>
        <pc:spChg chg="mod">
          <ac:chgData name="Xier Wang" userId="7be01caa-512b-48f8-9c92-fd1de25e65b3" providerId="ADAL" clId="{D7C2C11C-A950-442D-BA8F-F09E9AAA4EF9}" dt="2025-11-17T05:07:34.473" v="6963"/>
          <ac:spMkLst>
            <pc:docMk/>
            <pc:sldMk cId="1427530922" sldId="394"/>
            <ac:spMk id="33" creationId="{9E40A206-7D80-7D2B-C003-1031687A3A8C}"/>
          </ac:spMkLst>
        </pc:spChg>
        <pc:spChg chg="mod">
          <ac:chgData name="Xier Wang" userId="7be01caa-512b-48f8-9c92-fd1de25e65b3" providerId="ADAL" clId="{D7C2C11C-A950-442D-BA8F-F09E9AAA4EF9}" dt="2025-11-17T05:07:34.473" v="6963"/>
          <ac:spMkLst>
            <pc:docMk/>
            <pc:sldMk cId="1427530922" sldId="394"/>
            <ac:spMk id="34" creationId="{347A2756-97FE-0306-D558-30B759F4DF8B}"/>
          </ac:spMkLst>
        </pc:spChg>
        <pc:spChg chg="mod">
          <ac:chgData name="Xier Wang" userId="7be01caa-512b-48f8-9c92-fd1de25e65b3" providerId="ADAL" clId="{D7C2C11C-A950-442D-BA8F-F09E9AAA4EF9}" dt="2025-11-17T05:07:34.473" v="6963"/>
          <ac:spMkLst>
            <pc:docMk/>
            <pc:sldMk cId="1427530922" sldId="394"/>
            <ac:spMk id="35" creationId="{CBE0A49D-2305-2F92-C640-332FC3FFBC54}"/>
          </ac:spMkLst>
        </pc:spChg>
        <pc:spChg chg="mod">
          <ac:chgData name="Xier Wang" userId="7be01caa-512b-48f8-9c92-fd1de25e65b3" providerId="ADAL" clId="{D7C2C11C-A950-442D-BA8F-F09E9AAA4EF9}" dt="2025-11-17T05:07:34.473" v="6963"/>
          <ac:spMkLst>
            <pc:docMk/>
            <pc:sldMk cId="1427530922" sldId="394"/>
            <ac:spMk id="36" creationId="{1A81203D-E5D3-E33A-4C65-4F50AFD54D17}"/>
          </ac:spMkLst>
        </pc:spChg>
        <pc:spChg chg="mod">
          <ac:chgData name="Xier Wang" userId="7be01caa-512b-48f8-9c92-fd1de25e65b3" providerId="ADAL" clId="{D7C2C11C-A950-442D-BA8F-F09E9AAA4EF9}" dt="2025-11-17T05:07:34.473" v="6963"/>
          <ac:spMkLst>
            <pc:docMk/>
            <pc:sldMk cId="1427530922" sldId="394"/>
            <ac:spMk id="37" creationId="{E45DEC1C-45E7-0235-66AB-5A5135FB0D5D}"/>
          </ac:spMkLst>
        </pc:spChg>
        <pc:spChg chg="mod">
          <ac:chgData name="Xier Wang" userId="7be01caa-512b-48f8-9c92-fd1de25e65b3" providerId="ADAL" clId="{D7C2C11C-A950-442D-BA8F-F09E9AAA4EF9}" dt="2025-11-17T05:07:47.064" v="6966"/>
          <ac:spMkLst>
            <pc:docMk/>
            <pc:sldMk cId="1427530922" sldId="394"/>
            <ac:spMk id="40" creationId="{53EA0BF8-2E43-1DF0-40B7-95E2CF176F9F}"/>
          </ac:spMkLst>
        </pc:spChg>
        <pc:spChg chg="mod">
          <ac:chgData name="Xier Wang" userId="7be01caa-512b-48f8-9c92-fd1de25e65b3" providerId="ADAL" clId="{D7C2C11C-A950-442D-BA8F-F09E9AAA4EF9}" dt="2025-11-17T05:08:33.612" v="6982" actId="1037"/>
          <ac:spMkLst>
            <pc:docMk/>
            <pc:sldMk cId="1427530922" sldId="394"/>
            <ac:spMk id="41" creationId="{4D266DFD-75D0-CA07-F0A9-E2313C5D8F4B}"/>
          </ac:spMkLst>
        </pc:spChg>
        <pc:spChg chg="mod">
          <ac:chgData name="Xier Wang" userId="7be01caa-512b-48f8-9c92-fd1de25e65b3" providerId="ADAL" clId="{D7C2C11C-A950-442D-BA8F-F09E9AAA4EF9}" dt="2025-11-17T05:07:47.064" v="6966"/>
          <ac:spMkLst>
            <pc:docMk/>
            <pc:sldMk cId="1427530922" sldId="394"/>
            <ac:spMk id="42" creationId="{C0048FD4-6FA9-E103-AFAB-C6F1F6CF90CB}"/>
          </ac:spMkLst>
        </pc:spChg>
        <pc:spChg chg="mod">
          <ac:chgData name="Xier Wang" userId="7be01caa-512b-48f8-9c92-fd1de25e65b3" providerId="ADAL" clId="{D7C2C11C-A950-442D-BA8F-F09E9AAA4EF9}" dt="2025-11-17T05:09:38.576" v="7004" actId="1038"/>
          <ac:spMkLst>
            <pc:docMk/>
            <pc:sldMk cId="1427530922" sldId="394"/>
            <ac:spMk id="43" creationId="{5B5F3961-49E3-2C68-21E5-66607E5E0FF4}"/>
          </ac:spMkLst>
        </pc:spChg>
        <pc:spChg chg="mod">
          <ac:chgData name="Xier Wang" userId="7be01caa-512b-48f8-9c92-fd1de25e65b3" providerId="ADAL" clId="{D7C2C11C-A950-442D-BA8F-F09E9AAA4EF9}" dt="2025-11-17T05:07:47.064" v="6966"/>
          <ac:spMkLst>
            <pc:docMk/>
            <pc:sldMk cId="1427530922" sldId="394"/>
            <ac:spMk id="44" creationId="{B797A922-11D7-6D6F-4EA7-1B6CC9458CE3}"/>
          </ac:spMkLst>
        </pc:spChg>
        <pc:spChg chg="mod">
          <ac:chgData name="Xier Wang" userId="7be01caa-512b-48f8-9c92-fd1de25e65b3" providerId="ADAL" clId="{D7C2C11C-A950-442D-BA8F-F09E9AAA4EF9}" dt="2025-11-17T05:07:47.064" v="6966"/>
          <ac:spMkLst>
            <pc:docMk/>
            <pc:sldMk cId="1427530922" sldId="394"/>
            <ac:spMk id="45" creationId="{D419A1E6-18DC-6F02-40F2-36554EB5D994}"/>
          </ac:spMkLst>
        </pc:spChg>
        <pc:grpChg chg="add del mod">
          <ac:chgData name="Xier Wang" userId="7be01caa-512b-48f8-9c92-fd1de25e65b3" providerId="ADAL" clId="{D7C2C11C-A950-442D-BA8F-F09E9AAA4EF9}" dt="2025-11-17T05:03:44.607" v="6872" actId="478"/>
          <ac:grpSpMkLst>
            <pc:docMk/>
            <pc:sldMk cId="1427530922" sldId="394"/>
            <ac:grpSpMk id="2" creationId="{C69E1C58-43E9-4B19-6F20-D4EFFD32EDA9}"/>
          </ac:grpSpMkLst>
        </pc:grpChg>
        <pc:grpChg chg="mod">
          <ac:chgData name="Xier Wang" userId="7be01caa-512b-48f8-9c92-fd1de25e65b3" providerId="ADAL" clId="{D7C2C11C-A950-442D-BA8F-F09E9AAA4EF9}" dt="2025-11-17T04:57:59.529" v="6833"/>
          <ac:grpSpMkLst>
            <pc:docMk/>
            <pc:sldMk cId="1427530922" sldId="394"/>
            <ac:grpSpMk id="3" creationId="{1810E3D3-A40B-23FD-7663-0537D03723A4}"/>
          </ac:grpSpMkLst>
        </pc:grpChg>
        <pc:grpChg chg="del">
          <ac:chgData name="Xier Wang" userId="7be01caa-512b-48f8-9c92-fd1de25e65b3" providerId="ADAL" clId="{D7C2C11C-A950-442D-BA8F-F09E9AAA4EF9}" dt="2025-11-17T04:57:59.172" v="6832" actId="478"/>
          <ac:grpSpMkLst>
            <pc:docMk/>
            <pc:sldMk cId="1427530922" sldId="394"/>
            <ac:grpSpMk id="4" creationId="{F7074FF0-FC83-7324-DA2B-BCC90013478D}"/>
          </ac:grpSpMkLst>
        </pc:grpChg>
        <pc:grpChg chg="add del mod">
          <ac:chgData name="Xier Wang" userId="7be01caa-512b-48f8-9c92-fd1de25e65b3" providerId="ADAL" clId="{D7C2C11C-A950-442D-BA8F-F09E9AAA4EF9}" dt="2025-11-17T05:06:17.631" v="6896" actId="478"/>
          <ac:grpSpMkLst>
            <pc:docMk/>
            <pc:sldMk cId="1427530922" sldId="394"/>
            <ac:grpSpMk id="21" creationId="{681B7658-03C6-290B-F731-D6F3305C1A85}"/>
          </ac:grpSpMkLst>
        </pc:grpChg>
        <pc:grpChg chg="mod">
          <ac:chgData name="Xier Wang" userId="7be01caa-512b-48f8-9c92-fd1de25e65b3" providerId="ADAL" clId="{D7C2C11C-A950-442D-BA8F-F09E9AAA4EF9}" dt="2025-11-17T05:03:51.998" v="6875"/>
          <ac:grpSpMkLst>
            <pc:docMk/>
            <pc:sldMk cId="1427530922" sldId="394"/>
            <ac:grpSpMk id="22" creationId="{3891B032-2911-2850-322F-0B1882B01858}"/>
          </ac:grpSpMkLst>
        </pc:grpChg>
        <pc:grpChg chg="add mod">
          <ac:chgData name="Xier Wang" userId="7be01caa-512b-48f8-9c92-fd1de25e65b3" providerId="ADAL" clId="{D7C2C11C-A950-442D-BA8F-F09E9AAA4EF9}" dt="2025-11-17T05:07:34.473" v="6963"/>
          <ac:grpSpMkLst>
            <pc:docMk/>
            <pc:sldMk cId="1427530922" sldId="394"/>
            <ac:grpSpMk id="30" creationId="{11D9E518-08B9-75DF-B814-83ACF694B64E}"/>
          </ac:grpSpMkLst>
        </pc:grpChg>
        <pc:grpChg chg="mod">
          <ac:chgData name="Xier Wang" userId="7be01caa-512b-48f8-9c92-fd1de25e65b3" providerId="ADAL" clId="{D7C2C11C-A950-442D-BA8F-F09E9AAA4EF9}" dt="2025-11-17T05:07:34.473" v="6963"/>
          <ac:grpSpMkLst>
            <pc:docMk/>
            <pc:sldMk cId="1427530922" sldId="394"/>
            <ac:grpSpMk id="31" creationId="{F2D51001-64F8-B4B3-83F8-8D2F48E5C0C5}"/>
          </ac:grpSpMkLst>
        </pc:grpChg>
        <pc:grpChg chg="add mod">
          <ac:chgData name="Xier Wang" userId="7be01caa-512b-48f8-9c92-fd1de25e65b3" providerId="ADAL" clId="{D7C2C11C-A950-442D-BA8F-F09E9AAA4EF9}" dt="2025-11-17T05:09:00.275" v="6987" actId="1037"/>
          <ac:grpSpMkLst>
            <pc:docMk/>
            <pc:sldMk cId="1427530922" sldId="394"/>
            <ac:grpSpMk id="38" creationId="{2C5F9F33-3FC6-AA7C-E9F8-08913AF84021}"/>
          </ac:grpSpMkLst>
        </pc:grpChg>
        <pc:grpChg chg="mod">
          <ac:chgData name="Xier Wang" userId="7be01caa-512b-48f8-9c92-fd1de25e65b3" providerId="ADAL" clId="{D7C2C11C-A950-442D-BA8F-F09E9AAA4EF9}" dt="2025-11-17T05:07:47.064" v="6966"/>
          <ac:grpSpMkLst>
            <pc:docMk/>
            <pc:sldMk cId="1427530922" sldId="394"/>
            <ac:grpSpMk id="39" creationId="{3FAA8E7D-AC5B-31BC-B802-7A79F0E743A3}"/>
          </ac:grpSpMkLst>
        </pc:grpChg>
      </pc:sldChg>
      <pc:sldChg chg="addSp delSp modSp add mod replId">
        <pc:chgData name="Xier Wang" userId="7be01caa-512b-48f8-9c92-fd1de25e65b3" providerId="ADAL" clId="{D7C2C11C-A950-442D-BA8F-F09E9AAA4EF9}" dt="2025-11-17T06:52:57.472" v="7935" actId="20577"/>
        <pc:sldMkLst>
          <pc:docMk/>
          <pc:sldMk cId="163864178" sldId="395"/>
        </pc:sldMkLst>
        <pc:spChg chg="mod">
          <ac:chgData name="Xier Wang" userId="7be01caa-512b-48f8-9c92-fd1de25e65b3" providerId="ADAL" clId="{D7C2C11C-A950-442D-BA8F-F09E9AAA4EF9}" dt="2025-11-17T04:58:50.313" v="6859" actId="20577"/>
          <ac:spMkLst>
            <pc:docMk/>
            <pc:sldMk cId="163864178" sldId="395"/>
            <ac:spMk id="12" creationId="{E4DDB69F-1C67-04D2-284C-29F72E00CA1E}"/>
          </ac:spMkLst>
        </pc:spChg>
        <pc:spChg chg="mod">
          <ac:chgData name="Xier Wang" userId="7be01caa-512b-48f8-9c92-fd1de25e65b3" providerId="ADAL" clId="{D7C2C11C-A950-442D-BA8F-F09E9AAA4EF9}" dt="2025-11-17T04:58:02.424" v="6835"/>
          <ac:spMkLst>
            <pc:docMk/>
            <pc:sldMk cId="163864178" sldId="395"/>
            <ac:spMk id="13" creationId="{7517026A-B66B-9752-DC6B-ADF6E820FA3A}"/>
          </ac:spMkLst>
        </pc:spChg>
        <pc:spChg chg="mod">
          <ac:chgData name="Xier Wang" userId="7be01caa-512b-48f8-9c92-fd1de25e65b3" providerId="ADAL" clId="{D7C2C11C-A950-442D-BA8F-F09E9AAA4EF9}" dt="2025-11-17T04:58:45.020" v="6855" actId="20577"/>
          <ac:spMkLst>
            <pc:docMk/>
            <pc:sldMk cId="163864178" sldId="395"/>
            <ac:spMk id="14" creationId="{5C209040-ACC3-30C6-26E7-88A008C38BA4}"/>
          </ac:spMkLst>
        </pc:spChg>
        <pc:spChg chg="mod">
          <ac:chgData name="Xier Wang" userId="7be01caa-512b-48f8-9c92-fd1de25e65b3" providerId="ADAL" clId="{D7C2C11C-A950-442D-BA8F-F09E9AAA4EF9}" dt="2025-11-17T04:58:53.432" v="6861" actId="20577"/>
          <ac:spMkLst>
            <pc:docMk/>
            <pc:sldMk cId="163864178" sldId="395"/>
            <ac:spMk id="16" creationId="{DBC938D3-5E3A-D2E6-9F79-A6146CF63F21}"/>
          </ac:spMkLst>
        </pc:spChg>
        <pc:spChg chg="mod">
          <ac:chgData name="Xier Wang" userId="7be01caa-512b-48f8-9c92-fd1de25e65b3" providerId="ADAL" clId="{D7C2C11C-A950-442D-BA8F-F09E9AAA4EF9}" dt="2025-11-17T06:52:57.472" v="7935" actId="20577"/>
          <ac:spMkLst>
            <pc:docMk/>
            <pc:sldMk cId="163864178" sldId="395"/>
            <ac:spMk id="17" creationId="{D85983B7-FD6E-C6D7-1AA8-D78832F3E64E}"/>
          </ac:spMkLst>
        </pc:spChg>
        <pc:spChg chg="mod">
          <ac:chgData name="Xier Wang" userId="7be01caa-512b-48f8-9c92-fd1de25e65b3" providerId="ADAL" clId="{D7C2C11C-A950-442D-BA8F-F09E9AAA4EF9}" dt="2025-11-17T04:58:46.794" v="6857" actId="20577"/>
          <ac:spMkLst>
            <pc:docMk/>
            <pc:sldMk cId="163864178" sldId="395"/>
            <ac:spMk id="18" creationId="{7BA73949-5D9C-C335-A71C-22EFAD4B8FE4}"/>
          </ac:spMkLst>
        </pc:spChg>
        <pc:spChg chg="mod">
          <ac:chgData name="Xier Wang" userId="7be01caa-512b-48f8-9c92-fd1de25e65b3" providerId="ADAL" clId="{D7C2C11C-A950-442D-BA8F-F09E9AAA4EF9}" dt="2025-11-17T04:58:02.424" v="6835"/>
          <ac:spMkLst>
            <pc:docMk/>
            <pc:sldMk cId="163864178" sldId="395"/>
            <ac:spMk id="20" creationId="{A4B75EBF-E21B-76BF-5978-CD3F2F1B8533}"/>
          </ac:spMkLst>
        </pc:spChg>
        <pc:spChg chg="mod">
          <ac:chgData name="Xier Wang" userId="7be01caa-512b-48f8-9c92-fd1de25e65b3" providerId="ADAL" clId="{D7C2C11C-A950-442D-BA8F-F09E9AAA4EF9}" dt="2025-11-17T05:05:36.384" v="6892" actId="14100"/>
          <ac:spMkLst>
            <pc:docMk/>
            <pc:sldMk cId="163864178" sldId="395"/>
            <ac:spMk id="23" creationId="{CC144151-E819-D6E6-BAEE-E2B01719D46E}"/>
          </ac:spMkLst>
        </pc:spChg>
        <pc:spChg chg="mod">
          <ac:chgData name="Xier Wang" userId="7be01caa-512b-48f8-9c92-fd1de25e65b3" providerId="ADAL" clId="{D7C2C11C-A950-442D-BA8F-F09E9AAA4EF9}" dt="2025-11-17T05:03:52.913" v="6876"/>
          <ac:spMkLst>
            <pc:docMk/>
            <pc:sldMk cId="163864178" sldId="395"/>
            <ac:spMk id="24" creationId="{CEC99E8D-A06C-AFEC-9B0D-3C430AAF244D}"/>
          </ac:spMkLst>
        </pc:spChg>
        <pc:spChg chg="mod">
          <ac:chgData name="Xier Wang" userId="7be01caa-512b-48f8-9c92-fd1de25e65b3" providerId="ADAL" clId="{D7C2C11C-A950-442D-BA8F-F09E9AAA4EF9}" dt="2025-11-17T05:05:35.936" v="6891" actId="1037"/>
          <ac:spMkLst>
            <pc:docMk/>
            <pc:sldMk cId="163864178" sldId="395"/>
            <ac:spMk id="25" creationId="{B182DB53-54C1-4CF8-71B9-FD95406461BB}"/>
          </ac:spMkLst>
        </pc:spChg>
        <pc:spChg chg="mod">
          <ac:chgData name="Xier Wang" userId="7be01caa-512b-48f8-9c92-fd1de25e65b3" providerId="ADAL" clId="{D7C2C11C-A950-442D-BA8F-F09E9AAA4EF9}" dt="2025-11-17T05:03:52.913" v="6876"/>
          <ac:spMkLst>
            <pc:docMk/>
            <pc:sldMk cId="163864178" sldId="395"/>
            <ac:spMk id="26" creationId="{0F25E991-A2A1-2475-90F9-3A72F0CBB236}"/>
          </ac:spMkLst>
        </pc:spChg>
        <pc:spChg chg="mod">
          <ac:chgData name="Xier Wang" userId="7be01caa-512b-48f8-9c92-fd1de25e65b3" providerId="ADAL" clId="{D7C2C11C-A950-442D-BA8F-F09E9AAA4EF9}" dt="2025-11-17T05:03:52.913" v="6876"/>
          <ac:spMkLst>
            <pc:docMk/>
            <pc:sldMk cId="163864178" sldId="395"/>
            <ac:spMk id="27" creationId="{7C20A62D-DA6F-C7E0-D13E-227F66B6A361}"/>
          </ac:spMkLst>
        </pc:spChg>
        <pc:spChg chg="mod">
          <ac:chgData name="Xier Wang" userId="7be01caa-512b-48f8-9c92-fd1de25e65b3" providerId="ADAL" clId="{D7C2C11C-A950-442D-BA8F-F09E9AAA4EF9}" dt="2025-11-17T05:03:52.913" v="6876"/>
          <ac:spMkLst>
            <pc:docMk/>
            <pc:sldMk cId="163864178" sldId="395"/>
            <ac:spMk id="28" creationId="{9219BDC6-4F20-3DFA-CD1A-819A9ADFCF72}"/>
          </ac:spMkLst>
        </pc:spChg>
        <pc:spChg chg="mod">
          <ac:chgData name="Xier Wang" userId="7be01caa-512b-48f8-9c92-fd1de25e65b3" providerId="ADAL" clId="{D7C2C11C-A950-442D-BA8F-F09E9AAA4EF9}" dt="2025-11-17T05:09:26.863" v="6997" actId="1037"/>
          <ac:spMkLst>
            <pc:docMk/>
            <pc:sldMk cId="163864178" sldId="395"/>
            <ac:spMk id="31" creationId="{FB163D90-1F57-942C-A931-E65E0C541EA5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2" creationId="{26A22435-71D2-2E60-9169-C386D603390A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3" creationId="{FD59010C-4532-79C4-9A09-DFD6A632B7B1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4" creationId="{01CEE056-574F-6296-79E5-9B3CD51E8E09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5" creationId="{673E168A-3DD1-43F1-D3C7-9338C89EA779}"/>
          </ac:spMkLst>
        </pc:spChg>
        <pc:spChg chg="mod">
          <ac:chgData name="Xier Wang" userId="7be01caa-512b-48f8-9c92-fd1de25e65b3" providerId="ADAL" clId="{D7C2C11C-A950-442D-BA8F-F09E9AAA4EF9}" dt="2025-11-17T05:07:47.955" v="6967"/>
          <ac:spMkLst>
            <pc:docMk/>
            <pc:sldMk cId="163864178" sldId="395"/>
            <ac:spMk id="36" creationId="{1D136628-1C1D-D39A-FC2A-2CAAD228F9D3}"/>
          </ac:spMkLst>
        </pc:spChg>
        <pc:grpChg chg="add del mod">
          <ac:chgData name="Xier Wang" userId="7be01caa-512b-48f8-9c92-fd1de25e65b3" providerId="ADAL" clId="{D7C2C11C-A950-442D-BA8F-F09E9AAA4EF9}" dt="2025-11-17T05:03:46.747" v="6873" actId="478"/>
          <ac:grpSpMkLst>
            <pc:docMk/>
            <pc:sldMk cId="163864178" sldId="395"/>
            <ac:grpSpMk id="2" creationId="{4980C9B3-274E-D068-8C79-69332D9025D2}"/>
          </ac:grpSpMkLst>
        </pc:grpChg>
        <pc:grpChg chg="del">
          <ac:chgData name="Xier Wang" userId="7be01caa-512b-48f8-9c92-fd1de25e65b3" providerId="ADAL" clId="{D7C2C11C-A950-442D-BA8F-F09E9AAA4EF9}" dt="2025-11-17T04:58:01.992" v="6834" actId="478"/>
          <ac:grpSpMkLst>
            <pc:docMk/>
            <pc:sldMk cId="163864178" sldId="395"/>
            <ac:grpSpMk id="3" creationId="{93073CB0-0AA4-2CBF-6B03-FB6967AB8C4D}"/>
          </ac:grpSpMkLst>
        </pc:grpChg>
        <pc:grpChg chg="mod">
          <ac:chgData name="Xier Wang" userId="7be01caa-512b-48f8-9c92-fd1de25e65b3" providerId="ADAL" clId="{D7C2C11C-A950-442D-BA8F-F09E9AAA4EF9}" dt="2025-11-17T04:58:02.424" v="6835"/>
          <ac:grpSpMkLst>
            <pc:docMk/>
            <pc:sldMk cId="163864178" sldId="395"/>
            <ac:grpSpMk id="11" creationId="{F7D7E3D6-78A4-7B61-D04B-8022C8F2E5E2}"/>
          </ac:grpSpMkLst>
        </pc:grpChg>
        <pc:grpChg chg="add del mod">
          <ac:chgData name="Xier Wang" userId="7be01caa-512b-48f8-9c92-fd1de25e65b3" providerId="ADAL" clId="{D7C2C11C-A950-442D-BA8F-F09E9AAA4EF9}" dt="2025-11-17T05:06:18.866" v="6897" actId="478"/>
          <ac:grpSpMkLst>
            <pc:docMk/>
            <pc:sldMk cId="163864178" sldId="395"/>
            <ac:grpSpMk id="21" creationId="{86D77832-6D9D-5E41-2E9D-8A1E9750802E}"/>
          </ac:grpSpMkLst>
        </pc:grpChg>
        <pc:grpChg chg="mod">
          <ac:chgData name="Xier Wang" userId="7be01caa-512b-48f8-9c92-fd1de25e65b3" providerId="ADAL" clId="{D7C2C11C-A950-442D-BA8F-F09E9AAA4EF9}" dt="2025-11-17T05:03:52.913" v="6876"/>
          <ac:grpSpMkLst>
            <pc:docMk/>
            <pc:sldMk cId="163864178" sldId="395"/>
            <ac:grpSpMk id="22" creationId="{417A15BB-D4A1-11AD-FFE9-7133EA22B704}"/>
          </ac:grpSpMkLst>
        </pc:grpChg>
        <pc:grpChg chg="add mod">
          <ac:chgData name="Xier Wang" userId="7be01caa-512b-48f8-9c92-fd1de25e65b3" providerId="ADAL" clId="{D7C2C11C-A950-442D-BA8F-F09E9AAA4EF9}" dt="2025-11-17T05:09:12.705" v="6992" actId="1037"/>
          <ac:grpSpMkLst>
            <pc:docMk/>
            <pc:sldMk cId="163864178" sldId="395"/>
            <ac:grpSpMk id="29" creationId="{F7D099B3-AF02-C06D-2DD3-E396E94C7FD0}"/>
          </ac:grpSpMkLst>
        </pc:grpChg>
        <pc:grpChg chg="mod">
          <ac:chgData name="Xier Wang" userId="7be01caa-512b-48f8-9c92-fd1de25e65b3" providerId="ADAL" clId="{D7C2C11C-A950-442D-BA8F-F09E9AAA4EF9}" dt="2025-11-17T05:07:47.955" v="6967"/>
          <ac:grpSpMkLst>
            <pc:docMk/>
            <pc:sldMk cId="163864178" sldId="395"/>
            <ac:grpSpMk id="30" creationId="{02883CA5-5A27-1B80-BC9D-1824EAA91B4C}"/>
          </ac:grpSpMkLst>
        </pc:grpChg>
      </pc:sldChg>
      <pc:sldChg chg="addSp delSp modSp add del mod setBg modAnim">
        <pc:chgData name="Xier Wang" userId="7be01caa-512b-48f8-9c92-fd1de25e65b3" providerId="ADAL" clId="{D7C2C11C-A950-442D-BA8F-F09E9AAA4EF9}" dt="2025-11-17T05:54:11.871" v="7781" actId="47"/>
        <pc:sldMkLst>
          <pc:docMk/>
          <pc:sldMk cId="142987631" sldId="396"/>
        </pc:sldMkLst>
        <pc:spChg chg="add mod">
          <ac:chgData name="Xier Wang" userId="7be01caa-512b-48f8-9c92-fd1de25e65b3" providerId="ADAL" clId="{D7C2C11C-A950-442D-BA8F-F09E9AAA4EF9}" dt="2025-11-17T05:20:54.533" v="7169" actId="164"/>
          <ac:spMkLst>
            <pc:docMk/>
            <pc:sldMk cId="142987631" sldId="396"/>
            <ac:spMk id="7" creationId="{09FA2648-D01C-66AE-9411-BDFF11BAF6CC}"/>
          </ac:spMkLst>
        </pc:spChg>
        <pc:spChg chg="add mod">
          <ac:chgData name="Xier Wang" userId="7be01caa-512b-48f8-9c92-fd1de25e65b3" providerId="ADAL" clId="{D7C2C11C-A950-442D-BA8F-F09E9AAA4EF9}" dt="2025-11-17T05:20:54.533" v="7169" actId="164"/>
          <ac:spMkLst>
            <pc:docMk/>
            <pc:sldMk cId="142987631" sldId="396"/>
            <ac:spMk id="8" creationId="{709BF22D-9E64-C268-A534-7B28E460DCBC}"/>
          </ac:spMkLst>
        </pc:spChg>
        <pc:spChg chg="add del mod">
          <ac:chgData name="Xier Wang" userId="7be01caa-512b-48f8-9c92-fd1de25e65b3" providerId="ADAL" clId="{D7C2C11C-A950-442D-BA8F-F09E9AAA4EF9}" dt="2025-11-17T05:18:09.123" v="7082" actId="478"/>
          <ac:spMkLst>
            <pc:docMk/>
            <pc:sldMk cId="142987631" sldId="396"/>
            <ac:spMk id="10" creationId="{4C2A78F6-9272-B1AD-6D70-202A61F21D67}"/>
          </ac:spMkLst>
        </pc:spChg>
        <pc:spChg chg="add del mod">
          <ac:chgData name="Xier Wang" userId="7be01caa-512b-48f8-9c92-fd1de25e65b3" providerId="ADAL" clId="{D7C2C11C-A950-442D-BA8F-F09E9AAA4EF9}" dt="2025-11-17T05:18:12.259" v="7084" actId="478"/>
          <ac:spMkLst>
            <pc:docMk/>
            <pc:sldMk cId="142987631" sldId="396"/>
            <ac:spMk id="12" creationId="{BBBA421F-8BE8-21A3-1C8C-B18DDEF85FA9}"/>
          </ac:spMkLst>
        </pc:spChg>
        <pc:spChg chg="add mod">
          <ac:chgData name="Xier Wang" userId="7be01caa-512b-48f8-9c92-fd1de25e65b3" providerId="ADAL" clId="{D7C2C11C-A950-442D-BA8F-F09E9AAA4EF9}" dt="2025-11-17T05:34:09.440" v="7408" actId="207"/>
          <ac:spMkLst>
            <pc:docMk/>
            <pc:sldMk cId="142987631" sldId="396"/>
            <ac:spMk id="15" creationId="{5C5EECB2-707F-8886-48E3-DCBE788B88E8}"/>
          </ac:spMkLst>
        </pc:spChg>
        <pc:spChg chg="mod topLvl">
          <ac:chgData name="Xier Wang" userId="7be01caa-512b-48f8-9c92-fd1de25e65b3" providerId="ADAL" clId="{D7C2C11C-A950-442D-BA8F-F09E9AAA4EF9}" dt="2025-11-17T05:17:33.650" v="7075" actId="338"/>
          <ac:spMkLst>
            <pc:docMk/>
            <pc:sldMk cId="142987631" sldId="396"/>
            <ac:spMk id="18" creationId="{44B3347F-33A4-F08C-DEB0-16891062F099}"/>
          </ac:spMkLst>
        </pc:spChg>
        <pc:spChg chg="mod topLvl">
          <ac:chgData name="Xier Wang" userId="7be01caa-512b-48f8-9c92-fd1de25e65b3" providerId="ADAL" clId="{D7C2C11C-A950-442D-BA8F-F09E9AAA4EF9}" dt="2025-11-17T05:35:54.295" v="7438" actId="164"/>
          <ac:spMkLst>
            <pc:docMk/>
            <pc:sldMk cId="142987631" sldId="396"/>
            <ac:spMk id="19" creationId="{09FA2648-D01C-66AE-9411-BDFF11BAF6CC}"/>
          </ac:spMkLst>
        </pc:spChg>
        <pc:spChg chg="mod topLvl">
          <ac:chgData name="Xier Wang" userId="7be01caa-512b-48f8-9c92-fd1de25e65b3" providerId="ADAL" clId="{D7C2C11C-A950-442D-BA8F-F09E9AAA4EF9}" dt="2025-11-17T05:35:54.295" v="7438" actId="164"/>
          <ac:spMkLst>
            <pc:docMk/>
            <pc:sldMk cId="142987631" sldId="396"/>
            <ac:spMk id="21" creationId="{709BF22D-9E64-C268-A534-7B28E460DCBC}"/>
          </ac:spMkLst>
        </pc:spChg>
        <pc:spChg chg="add del mod">
          <ac:chgData name="Xier Wang" userId="7be01caa-512b-48f8-9c92-fd1de25e65b3" providerId="ADAL" clId="{D7C2C11C-A950-442D-BA8F-F09E9AAA4EF9}" dt="2025-11-17T05:22:51.347" v="7197" actId="478"/>
          <ac:spMkLst>
            <pc:docMk/>
            <pc:sldMk cId="142987631" sldId="396"/>
            <ac:spMk id="22" creationId="{1A20DF98-2D9F-D522-919A-94A1DC0D7381}"/>
          </ac:spMkLst>
        </pc:spChg>
        <pc:spChg chg="add del mod">
          <ac:chgData name="Xier Wang" userId="7be01caa-512b-48f8-9c92-fd1de25e65b3" providerId="ADAL" clId="{D7C2C11C-A950-442D-BA8F-F09E9AAA4EF9}" dt="2025-11-17T05:29:07.786" v="7370" actId="478"/>
          <ac:spMkLst>
            <pc:docMk/>
            <pc:sldMk cId="142987631" sldId="396"/>
            <ac:spMk id="27" creationId="{1CEE7904-ACEB-83DC-FEE5-4A0B23431D5A}"/>
          </ac:spMkLst>
        </pc:spChg>
        <pc:spChg chg="mod topLvl">
          <ac:chgData name="Xier Wang" userId="7be01caa-512b-48f8-9c92-fd1de25e65b3" providerId="ADAL" clId="{D7C2C11C-A950-442D-BA8F-F09E9AAA4EF9}" dt="2025-11-17T05:35:06.161" v="7430" actId="1076"/>
          <ac:spMkLst>
            <pc:docMk/>
            <pc:sldMk cId="142987631" sldId="396"/>
            <ac:spMk id="29" creationId="{CE01F027-7B96-812A-BCF6-B7FAED6A9F52}"/>
          </ac:spMkLst>
        </pc:spChg>
        <pc:spChg chg="mod">
          <ac:chgData name="Xier Wang" userId="7be01caa-512b-48f8-9c92-fd1de25e65b3" providerId="ADAL" clId="{D7C2C11C-A950-442D-BA8F-F09E9AAA4EF9}" dt="2025-11-17T05:17:00.373" v="7064" actId="165"/>
          <ac:spMkLst>
            <pc:docMk/>
            <pc:sldMk cId="142987631" sldId="396"/>
            <ac:spMk id="31" creationId="{AC87095D-836D-5929-DAC5-01F2DB7FB04B}"/>
          </ac:spMkLst>
        </pc:spChg>
        <pc:spChg chg="mod">
          <ac:chgData name="Xier Wang" userId="7be01caa-512b-48f8-9c92-fd1de25e65b3" providerId="ADAL" clId="{D7C2C11C-A950-442D-BA8F-F09E9AAA4EF9}" dt="2025-11-17T05:17:00.373" v="7064" actId="165"/>
          <ac:spMkLst>
            <pc:docMk/>
            <pc:sldMk cId="142987631" sldId="396"/>
            <ac:spMk id="32" creationId="{9F45E5B5-FD96-3DCE-C54C-319F19CBDDD9}"/>
          </ac:spMkLst>
        </pc:spChg>
        <pc:spChg chg="add del mod">
          <ac:chgData name="Xier Wang" userId="7be01caa-512b-48f8-9c92-fd1de25e65b3" providerId="ADAL" clId="{D7C2C11C-A950-442D-BA8F-F09E9AAA4EF9}" dt="2025-11-17T05:36:06.184" v="7441" actId="21"/>
          <ac:spMkLst>
            <pc:docMk/>
            <pc:sldMk cId="142987631" sldId="396"/>
            <ac:spMk id="41" creationId="{67F186D9-F911-5938-7203-B33BF68CD1F8}"/>
          </ac:spMkLst>
        </pc:spChg>
        <pc:spChg chg="add mod">
          <ac:chgData name="Xier Wang" userId="7be01caa-512b-48f8-9c92-fd1de25e65b3" providerId="ADAL" clId="{D7C2C11C-A950-442D-BA8F-F09E9AAA4EF9}" dt="2025-11-17T05:36:20.130" v="7444" actId="164"/>
          <ac:spMkLst>
            <pc:docMk/>
            <pc:sldMk cId="142987631" sldId="396"/>
            <ac:spMk id="43" creationId="{44989064-B00C-C809-B726-60BF923B4AED}"/>
          </ac:spMkLst>
        </pc:spChg>
        <pc:spChg chg="add mod">
          <ac:chgData name="Xier Wang" userId="7be01caa-512b-48f8-9c92-fd1de25e65b3" providerId="ADAL" clId="{D7C2C11C-A950-442D-BA8F-F09E9AAA4EF9}" dt="2025-11-17T05:36:20.130" v="7444" actId="164"/>
          <ac:spMkLst>
            <pc:docMk/>
            <pc:sldMk cId="142987631" sldId="396"/>
            <ac:spMk id="45" creationId="{67F186D9-F911-5938-7203-B33BF68CD1F8}"/>
          </ac:spMkLst>
        </pc:spChg>
        <pc:spChg chg="mod">
          <ac:chgData name="Xier Wang" userId="7be01caa-512b-48f8-9c92-fd1de25e65b3" providerId="ADAL" clId="{D7C2C11C-A950-442D-BA8F-F09E9AAA4EF9}" dt="2025-11-17T05:36:35.729" v="7449"/>
          <ac:spMkLst>
            <pc:docMk/>
            <pc:sldMk cId="142987631" sldId="396"/>
            <ac:spMk id="49" creationId="{44989064-B00C-C809-B726-60BF923B4AED}"/>
          </ac:spMkLst>
        </pc:spChg>
        <pc:spChg chg="mod">
          <ac:chgData name="Xier Wang" userId="7be01caa-512b-48f8-9c92-fd1de25e65b3" providerId="ADAL" clId="{D7C2C11C-A950-442D-BA8F-F09E9AAA4EF9}" dt="2025-11-17T05:36:35.729" v="7449"/>
          <ac:spMkLst>
            <pc:docMk/>
            <pc:sldMk cId="142987631" sldId="396"/>
            <ac:spMk id="50" creationId="{67F186D9-F911-5938-7203-B33BF68CD1F8}"/>
          </ac:spMkLst>
        </pc:spChg>
        <pc:spChg chg="mod">
          <ac:chgData name="Xier Wang" userId="7be01caa-512b-48f8-9c92-fd1de25e65b3" providerId="ADAL" clId="{D7C2C11C-A950-442D-BA8F-F09E9AAA4EF9}" dt="2025-11-17T05:36:35.729" v="7449"/>
          <ac:spMkLst>
            <pc:docMk/>
            <pc:sldMk cId="142987631" sldId="396"/>
            <ac:spMk id="51" creationId="{09FA2648-D01C-66AE-9411-BDFF11BAF6CC}"/>
          </ac:spMkLst>
        </pc:spChg>
        <pc:spChg chg="mod">
          <ac:chgData name="Xier Wang" userId="7be01caa-512b-48f8-9c92-fd1de25e65b3" providerId="ADAL" clId="{D7C2C11C-A950-442D-BA8F-F09E9AAA4EF9}" dt="2025-11-17T05:36:35.729" v="7449"/>
          <ac:spMkLst>
            <pc:docMk/>
            <pc:sldMk cId="142987631" sldId="396"/>
            <ac:spMk id="52" creationId="{709BF22D-9E64-C268-A534-7B28E460DCBC}"/>
          </ac:spMkLst>
        </pc:spChg>
        <pc:grpChg chg="add mod">
          <ac:chgData name="Xier Wang" userId="7be01caa-512b-48f8-9c92-fd1de25e65b3" providerId="ADAL" clId="{D7C2C11C-A950-442D-BA8F-F09E9AAA4EF9}" dt="2025-11-17T05:17:33.650" v="7075" actId="338"/>
          <ac:grpSpMkLst>
            <pc:docMk/>
            <pc:sldMk cId="142987631" sldId="396"/>
            <ac:grpSpMk id="3" creationId="{3B470E2C-A79E-CC47-B9B5-329CBB863F60}"/>
          </ac:grpSpMkLst>
        </pc:grpChg>
        <pc:grpChg chg="add del mod">
          <ac:chgData name="Xier Wang" userId="7be01caa-512b-48f8-9c92-fd1de25e65b3" providerId="ADAL" clId="{D7C2C11C-A950-442D-BA8F-F09E9AAA4EF9}" dt="2025-11-17T05:22:16.710" v="7187" actId="21"/>
          <ac:grpSpMkLst>
            <pc:docMk/>
            <pc:sldMk cId="142987631" sldId="396"/>
            <ac:grpSpMk id="13" creationId="{A1F70643-6521-C94B-2E1E-C87BDB45D500}"/>
          </ac:grpSpMkLst>
        </pc:grpChg>
        <pc:grpChg chg="add del mod topLvl">
          <ac:chgData name="Xier Wang" userId="7be01caa-512b-48f8-9c92-fd1de25e65b3" providerId="ADAL" clId="{D7C2C11C-A950-442D-BA8F-F09E9AAA4EF9}" dt="2025-11-17T05:34:56.344" v="7428" actId="165"/>
          <ac:grpSpMkLst>
            <pc:docMk/>
            <pc:sldMk cId="142987631" sldId="396"/>
            <ac:grpSpMk id="16" creationId="{A1F70643-6521-C94B-2E1E-C87BDB45D500}"/>
          </ac:grpSpMkLst>
        </pc:grpChg>
        <pc:grpChg chg="mod topLvl">
          <ac:chgData name="Xier Wang" userId="7be01caa-512b-48f8-9c92-fd1de25e65b3" providerId="ADAL" clId="{D7C2C11C-A950-442D-BA8F-F09E9AAA4EF9}" dt="2025-11-17T05:17:00.373" v="7064" actId="165"/>
          <ac:grpSpMkLst>
            <pc:docMk/>
            <pc:sldMk cId="142987631" sldId="396"/>
            <ac:grpSpMk id="28" creationId="{735C33F9-E5F6-D340-8C9F-8FBA39711984}"/>
          </ac:grpSpMkLst>
        </pc:grpChg>
        <pc:grpChg chg="mod">
          <ac:chgData name="Xier Wang" userId="7be01caa-512b-48f8-9c92-fd1de25e65b3" providerId="ADAL" clId="{D7C2C11C-A950-442D-BA8F-F09E9AAA4EF9}" dt="2025-11-17T05:26:51.093" v="7280" actId="1076"/>
          <ac:grpSpMkLst>
            <pc:docMk/>
            <pc:sldMk cId="142987631" sldId="396"/>
            <ac:grpSpMk id="37" creationId="{F61E43FF-16CA-323A-0178-95B443DD0CEA}"/>
          </ac:grpSpMkLst>
        </pc:grpChg>
        <pc:grpChg chg="del mod topLvl">
          <ac:chgData name="Xier Wang" userId="7be01caa-512b-48f8-9c92-fd1de25e65b3" providerId="ADAL" clId="{D7C2C11C-A950-442D-BA8F-F09E9AAA4EF9}" dt="2025-11-17T05:17:26.085" v="7072" actId="165"/>
          <ac:grpSpMkLst>
            <pc:docMk/>
            <pc:sldMk cId="142987631" sldId="396"/>
            <ac:grpSpMk id="38" creationId="{22058D42-6F86-7BDD-04AF-80B7219F5C33}"/>
          </ac:grpSpMkLst>
        </pc:grpChg>
        <pc:grpChg chg="del mod">
          <ac:chgData name="Xier Wang" userId="7be01caa-512b-48f8-9c92-fd1de25e65b3" providerId="ADAL" clId="{D7C2C11C-A950-442D-BA8F-F09E9AAA4EF9}" dt="2025-11-17T05:17:00.373" v="7064" actId="165"/>
          <ac:grpSpMkLst>
            <pc:docMk/>
            <pc:sldMk cId="142987631" sldId="396"/>
            <ac:grpSpMk id="39" creationId="{52E72852-55E9-0F09-CF7F-3384629CF4E9}"/>
          </ac:grpSpMkLst>
        </pc:grpChg>
        <pc:grpChg chg="add del mod">
          <ac:chgData name="Xier Wang" userId="7be01caa-512b-48f8-9c92-fd1de25e65b3" providerId="ADAL" clId="{D7C2C11C-A950-442D-BA8F-F09E9AAA4EF9}" dt="2025-11-17T05:34:38.435" v="7423" actId="165"/>
          <ac:grpSpMkLst>
            <pc:docMk/>
            <pc:sldMk cId="142987631" sldId="396"/>
            <ac:grpSpMk id="42" creationId="{0C5CAE25-ECB3-BF1A-0ABB-FFFBAAFDE96C}"/>
          </ac:grpSpMkLst>
        </pc:grpChg>
        <pc:grpChg chg="add mod">
          <ac:chgData name="Xier Wang" userId="7be01caa-512b-48f8-9c92-fd1de25e65b3" providerId="ADAL" clId="{D7C2C11C-A950-442D-BA8F-F09E9AAA4EF9}" dt="2025-11-17T05:36:20.130" v="7444" actId="164"/>
          <ac:grpSpMkLst>
            <pc:docMk/>
            <pc:sldMk cId="142987631" sldId="396"/>
            <ac:grpSpMk id="44" creationId="{8887C733-72A1-6791-FA7E-FC6B9D9EDA13}"/>
          </ac:grpSpMkLst>
        </pc:grpChg>
        <pc:grpChg chg="add del mod">
          <ac:chgData name="Xier Wang" userId="7be01caa-512b-48f8-9c92-fd1de25e65b3" providerId="ADAL" clId="{D7C2C11C-A950-442D-BA8F-F09E9AAA4EF9}" dt="2025-11-17T05:36:23.699" v="7446" actId="21"/>
          <ac:grpSpMkLst>
            <pc:docMk/>
            <pc:sldMk cId="142987631" sldId="396"/>
            <ac:grpSpMk id="46" creationId="{6E0BC041-0799-362A-96FC-5DEC0EC77569}"/>
          </ac:grpSpMkLst>
        </pc:grpChg>
        <pc:grpChg chg="add del mod">
          <ac:chgData name="Xier Wang" userId="7be01caa-512b-48f8-9c92-fd1de25e65b3" providerId="ADAL" clId="{D7C2C11C-A950-442D-BA8F-F09E9AAA4EF9}" dt="2025-11-17T05:36:44.062" v="7452" actId="21"/>
          <ac:grpSpMkLst>
            <pc:docMk/>
            <pc:sldMk cId="142987631" sldId="396"/>
            <ac:grpSpMk id="47" creationId="{6E0BC041-0799-362A-96FC-5DEC0EC77569}"/>
          </ac:grpSpMkLst>
        </pc:grpChg>
        <pc:grpChg chg="mod">
          <ac:chgData name="Xier Wang" userId="7be01caa-512b-48f8-9c92-fd1de25e65b3" providerId="ADAL" clId="{D7C2C11C-A950-442D-BA8F-F09E9AAA4EF9}" dt="2025-11-17T05:36:35.729" v="7449"/>
          <ac:grpSpMkLst>
            <pc:docMk/>
            <pc:sldMk cId="142987631" sldId="396"/>
            <ac:grpSpMk id="48" creationId="{8887C733-72A1-6791-FA7E-FC6B9D9EDA13}"/>
          </ac:grpSpMkLst>
        </pc:grpChg>
        <pc:picChg chg="mod topLvl">
          <ac:chgData name="Xier Wang" userId="7be01caa-512b-48f8-9c92-fd1de25e65b3" providerId="ADAL" clId="{D7C2C11C-A950-442D-BA8F-F09E9AAA4EF9}" dt="2025-11-17T05:17:33.650" v="7075" actId="338"/>
          <ac:picMkLst>
            <pc:docMk/>
            <pc:sldMk cId="142987631" sldId="396"/>
            <ac:picMk id="14" creationId="{3F0AD918-545A-BCEF-756E-C1178E2F9207}"/>
          </ac:picMkLst>
        </pc:picChg>
        <pc:picChg chg="add mod">
          <ac:chgData name="Xier Wang" userId="7be01caa-512b-48f8-9c92-fd1de25e65b3" providerId="ADAL" clId="{D7C2C11C-A950-442D-BA8F-F09E9AAA4EF9}" dt="2025-11-17T05:35:26.832" v="7433" actId="1076"/>
          <ac:picMkLst>
            <pc:docMk/>
            <pc:sldMk cId="142987631" sldId="396"/>
            <ac:picMk id="40" creationId="{A41550E4-A81E-F0B8-D285-3628313C2167}"/>
          </ac:picMkLst>
        </pc:picChg>
      </pc:sldChg>
      <pc:sldChg chg="add del setBg">
        <pc:chgData name="Xier Wang" userId="7be01caa-512b-48f8-9c92-fd1de25e65b3" providerId="ADAL" clId="{D7C2C11C-A950-442D-BA8F-F09E9AAA4EF9}" dt="2025-11-17T05:07:31.274" v="6962"/>
        <pc:sldMkLst>
          <pc:docMk/>
          <pc:sldMk cId="1595834786" sldId="396"/>
        </pc:sldMkLst>
      </pc:sldChg>
      <pc:sldChg chg="add del setBg">
        <pc:chgData name="Xier Wang" userId="7be01caa-512b-48f8-9c92-fd1de25e65b3" providerId="ADAL" clId="{D7C2C11C-A950-442D-BA8F-F09E9AAA4EF9}" dt="2025-11-17T05:07:43.035" v="6965"/>
        <pc:sldMkLst>
          <pc:docMk/>
          <pc:sldMk cId="3836838222" sldId="396"/>
        </pc:sldMkLst>
      </pc:sldChg>
      <pc:sldChg chg="addSp delSp modSp add mod setBg addAnim delAnim modAnim">
        <pc:chgData name="Xier Wang" userId="7be01caa-512b-48f8-9c92-fd1de25e65b3" providerId="ADAL" clId="{D7C2C11C-A950-442D-BA8F-F09E9AAA4EF9}" dt="2025-11-17T22:19:23.595" v="8526" actId="20577"/>
        <pc:sldMkLst>
          <pc:docMk/>
          <pc:sldMk cId="756427868" sldId="397"/>
        </pc:sldMkLst>
        <pc:spChg chg="mod">
          <ac:chgData name="Xier Wang" userId="7be01caa-512b-48f8-9c92-fd1de25e65b3" providerId="ADAL" clId="{D7C2C11C-A950-442D-BA8F-F09E9AAA4EF9}" dt="2025-11-17T05:52:32.590" v="7747" actId="14100"/>
          <ac:spMkLst>
            <pc:docMk/>
            <pc:sldMk cId="756427868" sldId="397"/>
            <ac:spMk id="5" creationId="{55F48278-3C88-073C-8701-FC751DD9E246}"/>
          </ac:spMkLst>
        </pc:spChg>
        <pc:spChg chg="mod">
          <ac:chgData name="Xier Wang" userId="7be01caa-512b-48f8-9c92-fd1de25e65b3" providerId="ADAL" clId="{D7C2C11C-A950-442D-BA8F-F09E9AAA4EF9}" dt="2025-11-17T05:52:32.590" v="7747" actId="14100"/>
          <ac:spMkLst>
            <pc:docMk/>
            <pc:sldMk cId="756427868" sldId="397"/>
            <ac:spMk id="6" creationId="{C6964E7D-4EFD-8637-3651-7F78339EF53C}"/>
          </ac:spMkLst>
        </pc:spChg>
        <pc:spChg chg="add del mod">
          <ac:chgData name="Xier Wang" userId="7be01caa-512b-48f8-9c92-fd1de25e65b3" providerId="ADAL" clId="{D7C2C11C-A950-442D-BA8F-F09E9AAA4EF9}" dt="2025-11-17T05:38:39.625" v="7480" actId="478"/>
          <ac:spMkLst>
            <pc:docMk/>
            <pc:sldMk cId="756427868" sldId="397"/>
            <ac:spMk id="8" creationId="{5F9DFD91-73A8-1326-C3B1-8169B50EB4B0}"/>
          </ac:spMkLst>
        </pc:spChg>
        <pc:spChg chg="mod">
          <ac:chgData name="Xier Wang" userId="7be01caa-512b-48f8-9c92-fd1de25e65b3" providerId="ADAL" clId="{D7C2C11C-A950-442D-BA8F-F09E9AAA4EF9}" dt="2025-11-17T05:52:32.590" v="7747" actId="14100"/>
          <ac:spMkLst>
            <pc:docMk/>
            <pc:sldMk cId="756427868" sldId="397"/>
            <ac:spMk id="9" creationId="{B17BE51A-2175-ED6B-1EA7-BC783A0FC1EE}"/>
          </ac:spMkLst>
        </pc:spChg>
        <pc:spChg chg="mod">
          <ac:chgData name="Xier Wang" userId="7be01caa-512b-48f8-9c92-fd1de25e65b3" providerId="ADAL" clId="{D7C2C11C-A950-442D-BA8F-F09E9AAA4EF9}" dt="2025-11-17T22:19:23.595" v="8526" actId="20577"/>
          <ac:spMkLst>
            <pc:docMk/>
            <pc:sldMk cId="756427868" sldId="397"/>
            <ac:spMk id="11" creationId="{77DC86D6-9E44-C654-7D64-C7B313C6CFC8}"/>
          </ac:spMkLst>
        </pc:spChg>
        <pc:spChg chg="mod or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16" creationId="{912F074A-BE0D-0654-BDAF-B50AA7953A59}"/>
          </ac:spMkLst>
        </pc:spChg>
        <pc:spChg chg="mod">
          <ac:chgData name="Xier Wang" userId="7be01caa-512b-48f8-9c92-fd1de25e65b3" providerId="ADAL" clId="{D7C2C11C-A950-442D-BA8F-F09E9AAA4EF9}" dt="2025-11-17T05:36:51.717" v="7455" actId="165"/>
          <ac:spMkLst>
            <pc:docMk/>
            <pc:sldMk cId="756427868" sldId="397"/>
            <ac:spMk id="18" creationId="{3AC4051F-EE7E-B80E-DB74-BDABE2865029}"/>
          </ac:spMkLst>
        </pc:spChg>
        <pc:spChg chg="del mod">
          <ac:chgData name="Xier Wang" userId="7be01caa-512b-48f8-9c92-fd1de25e65b3" providerId="ADAL" clId="{D7C2C11C-A950-442D-BA8F-F09E9AAA4EF9}" dt="2025-11-17T05:39:42.281" v="7511" actId="21"/>
          <ac:spMkLst>
            <pc:docMk/>
            <pc:sldMk cId="756427868" sldId="397"/>
            <ac:spMk id="19" creationId="{7B4718D1-5BEB-B137-2AEA-E48FBB178C13}"/>
          </ac:spMkLst>
        </pc:spChg>
        <pc:spChg chg="del mod">
          <ac:chgData name="Xier Wang" userId="7be01caa-512b-48f8-9c92-fd1de25e65b3" providerId="ADAL" clId="{D7C2C11C-A950-442D-BA8F-F09E9AAA4EF9}" dt="2025-11-17T05:42:02.468" v="7563" actId="21"/>
          <ac:spMkLst>
            <pc:docMk/>
            <pc:sldMk cId="756427868" sldId="397"/>
            <ac:spMk id="21" creationId="{E79D0458-7701-09D9-BE34-FEAF7A4B6B87}"/>
          </ac:spMkLst>
        </pc:spChg>
        <pc:spChg chg="mod or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22" creationId="{C338C999-DDC0-721E-EEF0-E90A5F7EE7B5}"/>
          </ac:spMkLst>
        </pc:spChg>
        <pc:spChg chg="add mo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27" creationId="{7B4718D1-5BEB-B137-2AEA-E48FBB178C13}"/>
          </ac:spMkLst>
        </pc:spChg>
        <pc:spChg chg="mod">
          <ac:chgData name="Xier Wang" userId="7be01caa-512b-48f8-9c92-fd1de25e65b3" providerId="ADAL" clId="{D7C2C11C-A950-442D-BA8F-F09E9AAA4EF9}" dt="2025-11-17T05:40:22.594" v="7523" actId="1076"/>
          <ac:spMkLst>
            <pc:docMk/>
            <pc:sldMk cId="756427868" sldId="397"/>
            <ac:spMk id="29" creationId="{43E9B032-F2B1-22E6-C1C2-8F91514292E1}"/>
          </ac:spMkLst>
        </pc:spChg>
        <pc:spChg chg="del mod">
          <ac:chgData name="Xier Wang" userId="7be01caa-512b-48f8-9c92-fd1de25e65b3" providerId="ADAL" clId="{D7C2C11C-A950-442D-BA8F-F09E9AAA4EF9}" dt="2025-11-17T05:56:47.678" v="7808" actId="478"/>
          <ac:spMkLst>
            <pc:docMk/>
            <pc:sldMk cId="756427868" sldId="397"/>
            <ac:spMk id="31" creationId="{D7E61A47-D0C9-F0E4-4D65-13A49796EEDF}"/>
          </ac:spMkLst>
        </pc:spChg>
        <pc:spChg chg="mod">
          <ac:chgData name="Xier Wang" userId="7be01caa-512b-48f8-9c92-fd1de25e65b3" providerId="ADAL" clId="{D7C2C11C-A950-442D-BA8F-F09E9AAA4EF9}" dt="2025-11-17T05:36:51.717" v="7455" actId="165"/>
          <ac:spMkLst>
            <pc:docMk/>
            <pc:sldMk cId="756427868" sldId="397"/>
            <ac:spMk id="32" creationId="{AE6F6BFC-0AB6-CF62-ADB5-686849E08E6F}"/>
          </ac:spMkLst>
        </pc:spChg>
        <pc:spChg chg="add mo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42" creationId="{03B9B4B7-38D8-1A6B-75CF-B4A0F367A5F8}"/>
          </ac:spMkLst>
        </pc:spChg>
        <pc:spChg chg="add mod topLvl">
          <ac:chgData name="Xier Wang" userId="7be01caa-512b-48f8-9c92-fd1de25e65b3" providerId="ADAL" clId="{D7C2C11C-A950-442D-BA8F-F09E9AAA4EF9}" dt="2025-11-17T05:46:39.008" v="7642" actId="164"/>
          <ac:spMkLst>
            <pc:docMk/>
            <pc:sldMk cId="756427868" sldId="397"/>
            <ac:spMk id="43" creationId="{33A0DE08-FB9E-62BB-519F-6C1A151E89A5}"/>
          </ac:spMkLst>
        </pc:spChg>
        <pc:spChg chg="add mod ord topLvl">
          <ac:chgData name="Xier Wang" userId="7be01caa-512b-48f8-9c92-fd1de25e65b3" providerId="ADAL" clId="{D7C2C11C-A950-442D-BA8F-F09E9AAA4EF9}" dt="2025-11-17T05:47:54.004" v="7658" actId="2085"/>
          <ac:spMkLst>
            <pc:docMk/>
            <pc:sldMk cId="756427868" sldId="397"/>
            <ac:spMk id="45" creationId="{E79D0458-7701-09D9-BE34-FEAF7A4B6B87}"/>
          </ac:spMkLst>
        </pc:spChg>
        <pc:spChg chg="mod">
          <ac:chgData name="Xier Wang" userId="7be01caa-512b-48f8-9c92-fd1de25e65b3" providerId="ADAL" clId="{D7C2C11C-A950-442D-BA8F-F09E9AAA4EF9}" dt="2025-11-17T05:56:51.023" v="7809" actId="14100"/>
          <ac:spMkLst>
            <pc:docMk/>
            <pc:sldMk cId="756427868" sldId="397"/>
            <ac:spMk id="49" creationId="{44989064-B00C-C809-B726-60BF923B4AED}"/>
          </ac:spMkLst>
        </pc:spChg>
        <pc:spChg chg="del mod">
          <ac:chgData name="Xier Wang" userId="7be01caa-512b-48f8-9c92-fd1de25e65b3" providerId="ADAL" clId="{D7C2C11C-A950-442D-BA8F-F09E9AAA4EF9}" dt="2025-11-17T05:40:24.802" v="7524" actId="478"/>
          <ac:spMkLst>
            <pc:docMk/>
            <pc:sldMk cId="756427868" sldId="397"/>
            <ac:spMk id="50" creationId="{67F186D9-F911-5938-7203-B33BF68CD1F8}"/>
          </ac:spMkLst>
        </pc:spChg>
        <pc:spChg chg="mod">
          <ac:chgData name="Xier Wang" userId="7be01caa-512b-48f8-9c92-fd1de25e65b3" providerId="ADAL" clId="{D7C2C11C-A950-442D-BA8F-F09E9AAA4EF9}" dt="2025-11-17T05:48:08.859" v="7662" actId="2085"/>
          <ac:spMkLst>
            <pc:docMk/>
            <pc:sldMk cId="756427868" sldId="397"/>
            <ac:spMk id="51" creationId="{09FA2648-D01C-66AE-9411-BDFF11BAF6CC}"/>
          </ac:spMkLst>
        </pc:spChg>
        <pc:spChg chg="mod">
          <ac:chgData name="Xier Wang" userId="7be01caa-512b-48f8-9c92-fd1de25e65b3" providerId="ADAL" clId="{D7C2C11C-A950-442D-BA8F-F09E9AAA4EF9}" dt="2025-11-17T05:36:45.344" v="7453"/>
          <ac:spMkLst>
            <pc:docMk/>
            <pc:sldMk cId="756427868" sldId="397"/>
            <ac:spMk id="52" creationId="{709BF22D-9E64-C268-A534-7B28E460DCBC}"/>
          </ac:spMkLst>
        </pc:spChg>
        <pc:spChg chg="mod">
          <ac:chgData name="Xier Wang" userId="7be01caa-512b-48f8-9c92-fd1de25e65b3" providerId="ADAL" clId="{D7C2C11C-A950-442D-BA8F-F09E9AAA4EF9}" dt="2025-11-17T05:45:15.387" v="7628"/>
          <ac:spMkLst>
            <pc:docMk/>
            <pc:sldMk cId="756427868" sldId="397"/>
            <ac:spMk id="54" creationId="{090212F3-C7C6-53C0-0F85-5B1923CADE08}"/>
          </ac:spMkLst>
        </pc:spChg>
        <pc:spChg chg="mod">
          <ac:chgData name="Xier Wang" userId="7be01caa-512b-48f8-9c92-fd1de25e65b3" providerId="ADAL" clId="{D7C2C11C-A950-442D-BA8F-F09E9AAA4EF9}" dt="2025-11-17T05:45:15.387" v="7628"/>
          <ac:spMkLst>
            <pc:docMk/>
            <pc:sldMk cId="756427868" sldId="397"/>
            <ac:spMk id="57" creationId="{86D4677C-0897-6270-46A4-79005BC75F53}"/>
          </ac:spMkLst>
        </pc:spChg>
        <pc:spChg chg="mod">
          <ac:chgData name="Xier Wang" userId="7be01caa-512b-48f8-9c92-fd1de25e65b3" providerId="ADAL" clId="{D7C2C11C-A950-442D-BA8F-F09E9AAA4EF9}" dt="2025-11-17T05:45:15.387" v="7628"/>
          <ac:spMkLst>
            <pc:docMk/>
            <pc:sldMk cId="756427868" sldId="397"/>
            <ac:spMk id="58" creationId="{E9707044-5686-ABBD-E9A8-01621D321475}"/>
          </ac:spMkLst>
        </pc:spChg>
        <pc:spChg chg="mod">
          <ac:chgData name="Xier Wang" userId="7be01caa-512b-48f8-9c92-fd1de25e65b3" providerId="ADAL" clId="{D7C2C11C-A950-442D-BA8F-F09E9AAA4EF9}" dt="2025-11-17T05:45:15.387" v="7628"/>
          <ac:spMkLst>
            <pc:docMk/>
            <pc:sldMk cId="756427868" sldId="397"/>
            <ac:spMk id="60" creationId="{DC14C445-32A0-C70A-4286-00949318D7E2}"/>
          </ac:spMkLst>
        </pc:spChg>
        <pc:spChg chg="mod">
          <ac:chgData name="Xier Wang" userId="7be01caa-512b-48f8-9c92-fd1de25e65b3" providerId="ADAL" clId="{D7C2C11C-A950-442D-BA8F-F09E9AAA4EF9}" dt="2025-11-17T05:45:15.387" v="7628"/>
          <ac:spMkLst>
            <pc:docMk/>
            <pc:sldMk cId="756427868" sldId="397"/>
            <ac:spMk id="61" creationId="{80842E54-DAA4-4EC9-EF24-EC6FDC6B8CFE}"/>
          </ac:spMkLst>
        </pc:spChg>
        <pc:spChg chg="mod">
          <ac:chgData name="Xier Wang" userId="7be01caa-512b-48f8-9c92-fd1de25e65b3" providerId="ADAL" clId="{D7C2C11C-A950-442D-BA8F-F09E9AAA4EF9}" dt="2025-11-17T05:45:15.387" v="7628"/>
          <ac:spMkLst>
            <pc:docMk/>
            <pc:sldMk cId="756427868" sldId="397"/>
            <ac:spMk id="62" creationId="{6E53FDAC-066E-3B69-2040-9BFC4C170F0E}"/>
          </ac:spMkLst>
        </pc:spChg>
        <pc:spChg chg="mod">
          <ac:chgData name="Xier Wang" userId="7be01caa-512b-48f8-9c92-fd1de25e65b3" providerId="ADAL" clId="{D7C2C11C-A950-442D-BA8F-F09E9AAA4EF9}" dt="2025-11-17T05:47:31.857" v="7656" actId="207"/>
          <ac:spMkLst>
            <pc:docMk/>
            <pc:sldMk cId="756427868" sldId="397"/>
            <ac:spMk id="193" creationId="{457E356F-5C72-FF56-0178-4F178CF7E85F}"/>
          </ac:spMkLst>
        </pc:spChg>
        <pc:spChg chg="mod">
          <ac:chgData name="Xier Wang" userId="7be01caa-512b-48f8-9c92-fd1de25e65b3" providerId="ADAL" clId="{D7C2C11C-A950-442D-BA8F-F09E9AAA4EF9}" dt="2025-11-17T05:55:55.118" v="7798" actId="1037"/>
          <ac:spMkLst>
            <pc:docMk/>
            <pc:sldMk cId="756427868" sldId="397"/>
            <ac:spMk id="194" creationId="{8B7373B9-4411-AF26-7F3A-20E84B34C31E}"/>
          </ac:spMkLst>
        </pc:spChg>
        <pc:spChg chg="mod">
          <ac:chgData name="Xier Wang" userId="7be01caa-512b-48f8-9c92-fd1de25e65b3" providerId="ADAL" clId="{D7C2C11C-A950-442D-BA8F-F09E9AAA4EF9}" dt="2025-11-17T05:55:52.351" v="7797" actId="1037"/>
          <ac:spMkLst>
            <pc:docMk/>
            <pc:sldMk cId="756427868" sldId="397"/>
            <ac:spMk id="195" creationId="{3CBD1456-1DAC-83AE-BFF2-A51DABC7061A}"/>
          </ac:spMkLst>
        </pc:spChg>
        <pc:spChg chg="mod">
          <ac:chgData name="Xier Wang" userId="7be01caa-512b-48f8-9c92-fd1de25e65b3" providerId="ADAL" clId="{D7C2C11C-A950-442D-BA8F-F09E9AAA4EF9}" dt="2025-11-17T05:53:30.012" v="7767" actId="1038"/>
          <ac:spMkLst>
            <pc:docMk/>
            <pc:sldMk cId="756427868" sldId="397"/>
            <ac:spMk id="196" creationId="{8B5520F1-B59D-0425-EE1C-B56349180D22}"/>
          </ac:spMkLst>
        </pc:spChg>
        <pc:spChg chg="del mod">
          <ac:chgData name="Xier Wang" userId="7be01caa-512b-48f8-9c92-fd1de25e65b3" providerId="ADAL" clId="{D7C2C11C-A950-442D-BA8F-F09E9AAA4EF9}" dt="2025-11-17T05:47:09.325" v="7650" actId="478"/>
          <ac:spMkLst>
            <pc:docMk/>
            <pc:sldMk cId="756427868" sldId="397"/>
            <ac:spMk id="197" creationId="{30CCEFC7-6257-DDB5-B86E-9D805416AE4B}"/>
          </ac:spMkLst>
        </pc:spChg>
        <pc:spChg chg="mod">
          <ac:chgData name="Xier Wang" userId="7be01caa-512b-48f8-9c92-fd1de25e65b3" providerId="ADAL" clId="{D7C2C11C-A950-442D-BA8F-F09E9AAA4EF9}" dt="2025-11-17T05:48:15.171" v="7664" actId="20577"/>
          <ac:spMkLst>
            <pc:docMk/>
            <pc:sldMk cId="756427868" sldId="397"/>
            <ac:spMk id="198" creationId="{5A022A07-7C0A-DC35-3A98-E31B5412953F}"/>
          </ac:spMkLst>
        </pc:spChg>
        <pc:spChg chg="mod">
          <ac:chgData name="Xier Wang" userId="7be01caa-512b-48f8-9c92-fd1de25e65b3" providerId="ADAL" clId="{D7C2C11C-A950-442D-BA8F-F09E9AAA4EF9}" dt="2025-11-17T05:50:30.988" v="7702" actId="1076"/>
          <ac:spMkLst>
            <pc:docMk/>
            <pc:sldMk cId="756427868" sldId="397"/>
            <ac:spMk id="201" creationId="{FCD100D8-A95C-90D6-CA40-134D918442C9}"/>
          </ac:spMkLst>
        </pc:spChg>
        <pc:spChg chg="mod">
          <ac:chgData name="Xier Wang" userId="7be01caa-512b-48f8-9c92-fd1de25e65b3" providerId="ADAL" clId="{D7C2C11C-A950-442D-BA8F-F09E9AAA4EF9}" dt="2025-11-17T05:49:03.184" v="7676" actId="207"/>
          <ac:spMkLst>
            <pc:docMk/>
            <pc:sldMk cId="756427868" sldId="397"/>
            <ac:spMk id="205" creationId="{F2B420A1-B962-896B-C9FC-71AA3D15675C}"/>
          </ac:spMkLst>
        </pc:spChg>
        <pc:spChg chg="mod">
          <ac:chgData name="Xier Wang" userId="7be01caa-512b-48f8-9c92-fd1de25e65b3" providerId="ADAL" clId="{D7C2C11C-A950-442D-BA8F-F09E9AAA4EF9}" dt="2025-11-17T05:49:06.398" v="7677" actId="207"/>
          <ac:spMkLst>
            <pc:docMk/>
            <pc:sldMk cId="756427868" sldId="397"/>
            <ac:spMk id="206" creationId="{35291C37-AF39-5F83-C7E7-7D942EB27253}"/>
          </ac:spMkLst>
        </pc:spChg>
        <pc:spChg chg="mod">
          <ac:chgData name="Xier Wang" userId="7be01caa-512b-48f8-9c92-fd1de25e65b3" providerId="ADAL" clId="{D7C2C11C-A950-442D-BA8F-F09E9AAA4EF9}" dt="2025-11-17T05:49:09.049" v="7678" actId="207"/>
          <ac:spMkLst>
            <pc:docMk/>
            <pc:sldMk cId="756427868" sldId="397"/>
            <ac:spMk id="207" creationId="{B829E71D-975D-AC9F-BF87-BFC9BB41CD19}"/>
          </ac:spMkLst>
        </pc:spChg>
        <pc:spChg chg="mod">
          <ac:chgData name="Xier Wang" userId="7be01caa-512b-48f8-9c92-fd1de25e65b3" providerId="ADAL" clId="{D7C2C11C-A950-442D-BA8F-F09E9AAA4EF9}" dt="2025-11-17T05:49:11.715" v="7679" actId="207"/>
          <ac:spMkLst>
            <pc:docMk/>
            <pc:sldMk cId="756427868" sldId="397"/>
            <ac:spMk id="208" creationId="{81A4360F-56A8-6A2B-7A9D-ACAD7AB98661}"/>
          </ac:spMkLst>
        </pc:spChg>
        <pc:spChg chg="mod">
          <ac:chgData name="Xier Wang" userId="7be01caa-512b-48f8-9c92-fd1de25e65b3" providerId="ADAL" clId="{D7C2C11C-A950-442D-BA8F-F09E9AAA4EF9}" dt="2025-11-17T05:49:18.868" v="7684" actId="20577"/>
          <ac:spMkLst>
            <pc:docMk/>
            <pc:sldMk cId="756427868" sldId="397"/>
            <ac:spMk id="214" creationId="{E127B911-1EDC-E1F2-716E-39C1D2740F53}"/>
          </ac:spMkLst>
        </pc:spChg>
        <pc:spChg chg="add mod">
          <ac:chgData name="Xier Wang" userId="7be01caa-512b-48f8-9c92-fd1de25e65b3" providerId="ADAL" clId="{D7C2C11C-A950-442D-BA8F-F09E9AAA4EF9}" dt="2025-11-17T05:48:43.801" v="7672" actId="164"/>
          <ac:spMkLst>
            <pc:docMk/>
            <pc:sldMk cId="756427868" sldId="397"/>
            <ac:spMk id="219" creationId="{3C15F2B2-9220-6594-9E26-04F7E8F7174A}"/>
          </ac:spMkLst>
        </pc:spChg>
        <pc:spChg chg="del mod topLvl">
          <ac:chgData name="Xier Wang" userId="7be01caa-512b-48f8-9c92-fd1de25e65b3" providerId="ADAL" clId="{D7C2C11C-A950-442D-BA8F-F09E9AAA4EF9}" dt="2025-11-17T05:50:00.350" v="7695" actId="478"/>
          <ac:spMkLst>
            <pc:docMk/>
            <pc:sldMk cId="756427868" sldId="397"/>
            <ac:spMk id="229" creationId="{01E02F56-7512-612B-AB12-AD75D332AD8C}"/>
          </ac:spMkLst>
        </pc:spChg>
        <pc:spChg chg="mod topLvl">
          <ac:chgData name="Xier Wang" userId="7be01caa-512b-48f8-9c92-fd1de25e65b3" providerId="ADAL" clId="{D7C2C11C-A950-442D-BA8F-F09E9AAA4EF9}" dt="2025-11-17T05:51:40.794" v="7720" actId="207"/>
          <ac:spMkLst>
            <pc:docMk/>
            <pc:sldMk cId="756427868" sldId="397"/>
            <ac:spMk id="230" creationId="{8766A5B4-CA6A-9C09-38AF-0D44E1C7A8BF}"/>
          </ac:spMkLst>
        </pc:spChg>
        <pc:spChg chg="mod topLvl">
          <ac:chgData name="Xier Wang" userId="7be01caa-512b-48f8-9c92-fd1de25e65b3" providerId="ADAL" clId="{D7C2C11C-A950-442D-BA8F-F09E9AAA4EF9}" dt="2025-11-17T05:52:13.186" v="7742" actId="207"/>
          <ac:spMkLst>
            <pc:docMk/>
            <pc:sldMk cId="756427868" sldId="397"/>
            <ac:spMk id="231" creationId="{544C15A0-20B2-D613-95B6-9F5E7E0A9EC1}"/>
          </ac:spMkLst>
        </pc:spChg>
        <pc:spChg chg="mod topLvl">
          <ac:chgData name="Xier Wang" userId="7be01caa-512b-48f8-9c92-fd1de25e65b3" providerId="ADAL" clId="{D7C2C11C-A950-442D-BA8F-F09E9AAA4EF9}" dt="2025-11-17T05:52:03.553" v="7741" actId="207"/>
          <ac:spMkLst>
            <pc:docMk/>
            <pc:sldMk cId="756427868" sldId="397"/>
            <ac:spMk id="232" creationId="{51E05BD5-2C5D-AE99-C9BD-5CDEBBC1BADD}"/>
          </ac:spMkLst>
        </pc:spChg>
        <pc:spChg chg="mod topLvl">
          <ac:chgData name="Xier Wang" userId="7be01caa-512b-48f8-9c92-fd1de25e65b3" providerId="ADAL" clId="{D7C2C11C-A950-442D-BA8F-F09E9AAA4EF9}" dt="2025-11-17T05:51:59.821" v="7740" actId="207"/>
          <ac:spMkLst>
            <pc:docMk/>
            <pc:sldMk cId="756427868" sldId="397"/>
            <ac:spMk id="233" creationId="{C2639302-B383-7B11-AD01-89B0765FED87}"/>
          </ac:spMkLst>
        </pc:spChg>
        <pc:spChg chg="mod topLvl">
          <ac:chgData name="Xier Wang" userId="7be01caa-512b-48f8-9c92-fd1de25e65b3" providerId="ADAL" clId="{D7C2C11C-A950-442D-BA8F-F09E9AAA4EF9}" dt="2025-11-17T05:52:17.093" v="7744" actId="20577"/>
          <ac:spMkLst>
            <pc:docMk/>
            <pc:sldMk cId="756427868" sldId="397"/>
            <ac:spMk id="234" creationId="{CBCCCBA9-655B-1A62-3540-1026DDFC9709}"/>
          </ac:spMkLst>
        </pc:spChg>
        <pc:spChg chg="add mod">
          <ac:chgData name="Xier Wang" userId="7be01caa-512b-48f8-9c92-fd1de25e65b3" providerId="ADAL" clId="{D7C2C11C-A950-442D-BA8F-F09E9AAA4EF9}" dt="2025-11-17T05:56:30.056" v="7805" actId="164"/>
          <ac:spMkLst>
            <pc:docMk/>
            <pc:sldMk cId="756427868" sldId="397"/>
            <ac:spMk id="239" creationId="{E84BE4C2-72EC-116A-7BAD-DCA3DD79C571}"/>
          </ac:spMkLst>
        </pc:spChg>
        <pc:grpChg chg="add mod">
          <ac:chgData name="Xier Wang" userId="7be01caa-512b-48f8-9c92-fd1de25e65b3" providerId="ADAL" clId="{D7C2C11C-A950-442D-BA8F-F09E9AAA4EF9}" dt="2025-11-17T05:40:51.856" v="7534" actId="164"/>
          <ac:grpSpMkLst>
            <pc:docMk/>
            <pc:sldMk cId="756427868" sldId="397"/>
            <ac:grpSpMk id="7" creationId="{D1EBC70B-FD37-9FA3-8AB4-5EA81CB37882}"/>
          </ac:grpSpMkLst>
        </pc:grpChg>
        <pc:grpChg chg="add del mod">
          <ac:chgData name="Xier Wang" userId="7be01caa-512b-48f8-9c92-fd1de25e65b3" providerId="ADAL" clId="{D7C2C11C-A950-442D-BA8F-F09E9AAA4EF9}" dt="2025-11-17T05:41:27.648" v="7556" actId="478"/>
          <ac:grpSpMkLst>
            <pc:docMk/>
            <pc:sldMk cId="756427868" sldId="397"/>
            <ac:grpSpMk id="10" creationId="{8CF2E2FE-9B27-E650-B885-E07944330C96}"/>
          </ac:grpSpMkLst>
        </pc:grpChg>
        <pc:grpChg chg="del mod topLvl">
          <ac:chgData name="Xier Wang" userId="7be01caa-512b-48f8-9c92-fd1de25e65b3" providerId="ADAL" clId="{D7C2C11C-A950-442D-BA8F-F09E9AAA4EF9}" dt="2025-11-17T05:46:04.953" v="7636" actId="165"/>
          <ac:grpSpMkLst>
            <pc:docMk/>
            <pc:sldMk cId="756427868" sldId="397"/>
            <ac:grpSpMk id="12" creationId="{38B7D3A6-6DBF-902D-AE9E-37A68C905A3B}"/>
          </ac:grpSpMkLst>
        </pc:grpChg>
        <pc:grpChg chg="del mod">
          <ac:chgData name="Xier Wang" userId="7be01caa-512b-48f8-9c92-fd1de25e65b3" providerId="ADAL" clId="{D7C2C11C-A950-442D-BA8F-F09E9AAA4EF9}" dt="2025-11-17T05:42:02.468" v="7563" actId="21"/>
          <ac:grpSpMkLst>
            <pc:docMk/>
            <pc:sldMk cId="756427868" sldId="397"/>
            <ac:grpSpMk id="15" creationId="{865327D7-2FB8-A3FA-6689-22263FB8E5C0}"/>
          </ac:grpSpMkLst>
        </pc:grpChg>
        <pc:grpChg chg="mod">
          <ac:chgData name="Xier Wang" userId="7be01caa-512b-48f8-9c92-fd1de25e65b3" providerId="ADAL" clId="{D7C2C11C-A950-442D-BA8F-F09E9AAA4EF9}" dt="2025-11-17T05:52:32.590" v="7747" actId="14100"/>
          <ac:grpSpMkLst>
            <pc:docMk/>
            <pc:sldMk cId="756427868" sldId="397"/>
            <ac:grpSpMk id="17" creationId="{D7915F20-2D22-E505-7A65-EC8657DFA92D}"/>
          </ac:grpSpMkLst>
        </pc:grpChg>
        <pc:grpChg chg="mod">
          <ac:chgData name="Xier Wang" userId="7be01caa-512b-48f8-9c92-fd1de25e65b3" providerId="ADAL" clId="{D7C2C11C-A950-442D-BA8F-F09E9AAA4EF9}" dt="2025-11-17T05:52:32.590" v="7747" actId="14100"/>
          <ac:grpSpMkLst>
            <pc:docMk/>
            <pc:sldMk cId="756427868" sldId="397"/>
            <ac:grpSpMk id="20" creationId="{3A9547CA-1B4B-E518-D924-ACC4143B2677}"/>
          </ac:grpSpMkLst>
        </pc:grpChg>
        <pc:grpChg chg="mod">
          <ac:chgData name="Xier Wang" userId="7be01caa-512b-48f8-9c92-fd1de25e65b3" providerId="ADAL" clId="{D7C2C11C-A950-442D-BA8F-F09E9AAA4EF9}" dt="2025-11-17T05:52:32.590" v="7747" actId="14100"/>
          <ac:grpSpMkLst>
            <pc:docMk/>
            <pc:sldMk cId="756427868" sldId="397"/>
            <ac:grpSpMk id="24" creationId="{103D660E-A0A8-FC0C-16BA-DE046510CEF5}"/>
          </ac:grpSpMkLst>
        </pc:grpChg>
        <pc:grpChg chg="mod">
          <ac:chgData name="Xier Wang" userId="7be01caa-512b-48f8-9c92-fd1de25e65b3" providerId="ADAL" clId="{D7C2C11C-A950-442D-BA8F-F09E9AAA4EF9}" dt="2025-11-17T05:52:30.768" v="7746" actId="14100"/>
          <ac:grpSpMkLst>
            <pc:docMk/>
            <pc:sldMk cId="756427868" sldId="397"/>
            <ac:grpSpMk id="25" creationId="{856599F8-9EA2-E354-B11C-2C25367E34D7}"/>
          </ac:grpSpMkLst>
        </pc:grpChg>
        <pc:grpChg chg="del mod topLvl">
          <ac:chgData name="Xier Wang" userId="7be01caa-512b-48f8-9c92-fd1de25e65b3" providerId="ADAL" clId="{D7C2C11C-A950-442D-BA8F-F09E9AAA4EF9}" dt="2025-11-17T05:56:47.678" v="7808" actId="478"/>
          <ac:grpSpMkLst>
            <pc:docMk/>
            <pc:sldMk cId="756427868" sldId="397"/>
            <ac:grpSpMk id="28" creationId="{FF6EA44C-D30C-2CC4-B33E-50884F73C4D6}"/>
          </ac:grpSpMkLst>
        </pc:grpChg>
        <pc:grpChg chg="del mod">
          <ac:chgData name="Xier Wang" userId="7be01caa-512b-48f8-9c92-fd1de25e65b3" providerId="ADAL" clId="{D7C2C11C-A950-442D-BA8F-F09E9AAA4EF9}" dt="2025-11-17T05:49:13.955" v="7681" actId="478"/>
          <ac:grpSpMkLst>
            <pc:docMk/>
            <pc:sldMk cId="756427868" sldId="397"/>
            <ac:grpSpMk id="34" creationId="{71AD9E6E-C394-D23B-E97C-215DA9724CD4}"/>
          </ac:grpSpMkLst>
        </pc:grpChg>
        <pc:grpChg chg="del mod">
          <ac:chgData name="Xier Wang" userId="7be01caa-512b-48f8-9c92-fd1de25e65b3" providerId="ADAL" clId="{D7C2C11C-A950-442D-BA8F-F09E9AAA4EF9}" dt="2025-11-17T05:49:13.152" v="7680" actId="478"/>
          <ac:grpSpMkLst>
            <pc:docMk/>
            <pc:sldMk cId="756427868" sldId="397"/>
            <ac:grpSpMk id="35" creationId="{8DED7588-CF64-29F1-EB24-761A15BD9BC8}"/>
          </ac:grpSpMkLst>
        </pc:grpChg>
        <pc:grpChg chg="add del mod">
          <ac:chgData name="Xier Wang" userId="7be01caa-512b-48f8-9c92-fd1de25e65b3" providerId="ADAL" clId="{D7C2C11C-A950-442D-BA8F-F09E9AAA4EF9}" dt="2025-11-17T05:51:44.461" v="7721" actId="478"/>
          <ac:grpSpMkLst>
            <pc:docMk/>
            <pc:sldMk cId="756427868" sldId="397"/>
            <ac:grpSpMk id="36" creationId="{97DB3662-CEEA-E294-06B7-4EE10FE0DFCE}"/>
          </ac:grpSpMkLst>
        </pc:grpChg>
        <pc:grpChg chg="add del mod">
          <ac:chgData name="Xier Wang" userId="7be01caa-512b-48f8-9c92-fd1de25e65b3" providerId="ADAL" clId="{D7C2C11C-A950-442D-BA8F-F09E9AAA4EF9}" dt="2025-11-17T05:52:36.284" v="7749" actId="478"/>
          <ac:grpSpMkLst>
            <pc:docMk/>
            <pc:sldMk cId="756427868" sldId="397"/>
            <ac:grpSpMk id="37" creationId="{32DC823F-3E7E-7ACF-E16D-ADB16479B1BC}"/>
          </ac:grpSpMkLst>
        </pc:grpChg>
        <pc:grpChg chg="del mod topLvl">
          <ac:chgData name="Xier Wang" userId="7be01caa-512b-48f8-9c92-fd1de25e65b3" providerId="ADAL" clId="{D7C2C11C-A950-442D-BA8F-F09E9AAA4EF9}" dt="2025-11-17T05:49:14.787" v="7682" actId="478"/>
          <ac:grpSpMkLst>
            <pc:docMk/>
            <pc:sldMk cId="756427868" sldId="397"/>
            <ac:grpSpMk id="38" creationId="{3396FB24-5784-A9FA-9D6D-88AD6E4DDEFB}"/>
          </ac:grpSpMkLst>
        </pc:grpChg>
        <pc:grpChg chg="del">
          <ac:chgData name="Xier Wang" userId="7be01caa-512b-48f8-9c92-fd1de25e65b3" providerId="ADAL" clId="{D7C2C11C-A950-442D-BA8F-F09E9AAA4EF9}" dt="2025-11-17T05:36:51.717" v="7455" actId="165"/>
          <ac:grpSpMkLst>
            <pc:docMk/>
            <pc:sldMk cId="756427868" sldId="397"/>
            <ac:grpSpMk id="39" creationId="{840E1FF2-AF05-9ED1-6031-9D6C4AD38D1F}"/>
          </ac:grpSpMkLst>
        </pc:grpChg>
        <pc:grpChg chg="add mod ord">
          <ac:chgData name="Xier Wang" userId="7be01caa-512b-48f8-9c92-fd1de25e65b3" providerId="ADAL" clId="{D7C2C11C-A950-442D-BA8F-F09E9AAA4EF9}" dt="2025-11-17T05:56:30.056" v="7805" actId="164"/>
          <ac:grpSpMkLst>
            <pc:docMk/>
            <pc:sldMk cId="756427868" sldId="397"/>
            <ac:grpSpMk id="40" creationId="{7BF89A17-9083-0C1E-A4D8-17BE54CA3E11}"/>
          </ac:grpSpMkLst>
        </pc:grpChg>
        <pc:grpChg chg="add del mod topLvl">
          <ac:chgData name="Xier Wang" userId="7be01caa-512b-48f8-9c92-fd1de25e65b3" providerId="ADAL" clId="{D7C2C11C-A950-442D-BA8F-F09E9AAA4EF9}" dt="2025-11-17T05:45:59.864" v="7635" actId="165"/>
          <ac:grpSpMkLst>
            <pc:docMk/>
            <pc:sldMk cId="756427868" sldId="397"/>
            <ac:grpSpMk id="41" creationId="{1F78BED0-A71D-8695-645F-70801FA88900}"/>
          </ac:grpSpMkLst>
        </pc:grpChg>
        <pc:grpChg chg="add del mod topLvl">
          <ac:chgData name="Xier Wang" userId="7be01caa-512b-48f8-9c92-fd1de25e65b3" providerId="ADAL" clId="{D7C2C11C-A950-442D-BA8F-F09E9AAA4EF9}" dt="2025-11-17T05:45:54.847" v="7634" actId="165"/>
          <ac:grpSpMkLst>
            <pc:docMk/>
            <pc:sldMk cId="756427868" sldId="397"/>
            <ac:grpSpMk id="44" creationId="{AAE9D96B-7F4D-B4FA-4C57-0A34BC9A3D11}"/>
          </ac:grpSpMkLst>
        </pc:grpChg>
        <pc:grpChg chg="add del mod ord">
          <ac:chgData name="Xier Wang" userId="7be01caa-512b-48f8-9c92-fd1de25e65b3" providerId="ADAL" clId="{D7C2C11C-A950-442D-BA8F-F09E9AAA4EF9}" dt="2025-11-17T05:45:50.570" v="7633" actId="165"/>
          <ac:grpSpMkLst>
            <pc:docMk/>
            <pc:sldMk cId="756427868" sldId="397"/>
            <ac:grpSpMk id="46" creationId="{78D0D4AC-B20A-1E3A-3B8B-3E7F1F7D505F}"/>
          </ac:grpSpMkLst>
        </pc:grpChg>
        <pc:grpChg chg="add mod">
          <ac:chgData name="Xier Wang" userId="7be01caa-512b-48f8-9c92-fd1de25e65b3" providerId="ADAL" clId="{D7C2C11C-A950-442D-BA8F-F09E9AAA4EF9}" dt="2025-11-17T05:37:24.895" v="7462" actId="164"/>
          <ac:grpSpMkLst>
            <pc:docMk/>
            <pc:sldMk cId="756427868" sldId="397"/>
            <ac:grpSpMk id="47" creationId="{6E0BC041-0799-362A-96FC-5DEC0EC77569}"/>
          </ac:grpSpMkLst>
        </pc:grpChg>
        <pc:grpChg chg="mod">
          <ac:chgData name="Xier Wang" userId="7be01caa-512b-48f8-9c92-fd1de25e65b3" providerId="ADAL" clId="{D7C2C11C-A950-442D-BA8F-F09E9AAA4EF9}" dt="2025-11-17T05:36:45.344" v="7453"/>
          <ac:grpSpMkLst>
            <pc:docMk/>
            <pc:sldMk cId="756427868" sldId="397"/>
            <ac:grpSpMk id="48" creationId="{8887C733-72A1-6791-FA7E-FC6B9D9EDA13}"/>
          </ac:grpSpMkLst>
        </pc:grpChg>
        <pc:grpChg chg="add del mod">
          <ac:chgData name="Xier Wang" userId="7be01caa-512b-48f8-9c92-fd1de25e65b3" providerId="ADAL" clId="{D7C2C11C-A950-442D-BA8F-F09E9AAA4EF9}" dt="2025-11-17T05:46:45.642" v="7645" actId="478"/>
          <ac:grpSpMkLst>
            <pc:docMk/>
            <pc:sldMk cId="756427868" sldId="397"/>
            <ac:grpSpMk id="53" creationId="{263303D5-A025-37C9-B572-709523310E91}"/>
          </ac:grpSpMkLst>
        </pc:grpChg>
        <pc:grpChg chg="mod">
          <ac:chgData name="Xier Wang" userId="7be01caa-512b-48f8-9c92-fd1de25e65b3" providerId="ADAL" clId="{D7C2C11C-A950-442D-BA8F-F09E9AAA4EF9}" dt="2025-11-17T05:45:15.387" v="7628"/>
          <ac:grpSpMkLst>
            <pc:docMk/>
            <pc:sldMk cId="756427868" sldId="397"/>
            <ac:grpSpMk id="55" creationId="{18747B79-BAED-51D2-7D23-615252C56004}"/>
          </ac:grpSpMkLst>
        </pc:grpChg>
        <pc:grpChg chg="mod">
          <ac:chgData name="Xier Wang" userId="7be01caa-512b-48f8-9c92-fd1de25e65b3" providerId="ADAL" clId="{D7C2C11C-A950-442D-BA8F-F09E9AAA4EF9}" dt="2025-11-17T05:45:15.387" v="7628"/>
          <ac:grpSpMkLst>
            <pc:docMk/>
            <pc:sldMk cId="756427868" sldId="397"/>
            <ac:grpSpMk id="56" creationId="{7F42090C-B396-40E3-F05C-E696855A931C}"/>
          </ac:grpSpMkLst>
        </pc:grpChg>
        <pc:grpChg chg="mod">
          <ac:chgData name="Xier Wang" userId="7be01caa-512b-48f8-9c92-fd1de25e65b3" providerId="ADAL" clId="{D7C2C11C-A950-442D-BA8F-F09E9AAA4EF9}" dt="2025-11-17T05:45:15.387" v="7628"/>
          <ac:grpSpMkLst>
            <pc:docMk/>
            <pc:sldMk cId="756427868" sldId="397"/>
            <ac:grpSpMk id="59" creationId="{ED73CCB2-5F6A-C5A1-1A02-B474D20595AC}"/>
          </ac:grpSpMkLst>
        </pc:grpChg>
        <pc:grpChg chg="add mod ord">
          <ac:chgData name="Xier Wang" userId="7be01caa-512b-48f8-9c92-fd1de25e65b3" providerId="ADAL" clId="{D7C2C11C-A950-442D-BA8F-F09E9AAA4EF9}" dt="2025-11-17T05:54:41.680" v="7787" actId="1038"/>
          <ac:grpSpMkLst>
            <pc:docMk/>
            <pc:sldMk cId="756427868" sldId="397"/>
            <ac:grpSpMk id="63" creationId="{293DA306-3392-968D-F6E8-1387969FE2AC}"/>
          </ac:grpSpMkLst>
        </pc:grpChg>
        <pc:grpChg chg="add mod ord">
          <ac:chgData name="Xier Wang" userId="7be01caa-512b-48f8-9c92-fd1de25e65b3" providerId="ADAL" clId="{D7C2C11C-A950-442D-BA8F-F09E9AAA4EF9}" dt="2025-11-17T05:48:46.832" v="7673" actId="164"/>
          <ac:grpSpMkLst>
            <pc:docMk/>
            <pc:sldMk cId="756427868" sldId="397"/>
            <ac:grpSpMk id="192" creationId="{E5C73EE4-FD00-F638-8B00-7161A2E81FF4}"/>
          </ac:grpSpMkLst>
        </pc:grpChg>
        <pc:grpChg chg="add mod">
          <ac:chgData name="Xier Wang" userId="7be01caa-512b-48f8-9c92-fd1de25e65b3" providerId="ADAL" clId="{D7C2C11C-A950-442D-BA8F-F09E9AAA4EF9}" dt="2025-11-17T05:48:43.801" v="7672" actId="164"/>
          <ac:grpSpMkLst>
            <pc:docMk/>
            <pc:sldMk cId="756427868" sldId="397"/>
            <ac:grpSpMk id="200" creationId="{433FB7B6-816D-5930-0425-1DCC8EA5A376}"/>
          </ac:grpSpMkLst>
        </pc:grpChg>
        <pc:grpChg chg="add mod ord">
          <ac:chgData name="Xier Wang" userId="7be01caa-512b-48f8-9c92-fd1de25e65b3" providerId="ADAL" clId="{D7C2C11C-A950-442D-BA8F-F09E9AAA4EF9}" dt="2025-11-17T05:54:41.680" v="7787" actId="1038"/>
          <ac:grpSpMkLst>
            <pc:docMk/>
            <pc:sldMk cId="756427868" sldId="397"/>
            <ac:grpSpMk id="224" creationId="{61A0AC0A-CF97-9B02-1B99-F0A0D36CF262}"/>
          </ac:grpSpMkLst>
        </pc:grpChg>
        <pc:grpChg chg="add mod ord">
          <ac:chgData name="Xier Wang" userId="7be01caa-512b-48f8-9c92-fd1de25e65b3" providerId="ADAL" clId="{D7C2C11C-A950-442D-BA8F-F09E9AAA4EF9}" dt="2025-11-17T05:55:49.983" v="7796" actId="1036"/>
          <ac:grpSpMkLst>
            <pc:docMk/>
            <pc:sldMk cId="756427868" sldId="397"/>
            <ac:grpSpMk id="225" creationId="{686B53DF-17DC-5337-F88C-B7C782BEE8C5}"/>
          </ac:grpSpMkLst>
        </pc:grpChg>
        <pc:grpChg chg="add del mod ord">
          <ac:chgData name="Xier Wang" userId="7be01caa-512b-48f8-9c92-fd1de25e65b3" providerId="ADAL" clId="{D7C2C11C-A950-442D-BA8F-F09E9AAA4EF9}" dt="2025-11-17T05:50:00.350" v="7695" actId="478"/>
          <ac:grpSpMkLst>
            <pc:docMk/>
            <pc:sldMk cId="756427868" sldId="397"/>
            <ac:grpSpMk id="226" creationId="{F8C5A1D5-0C3E-7B1E-B138-5AD194B6DB67}"/>
          </ac:grpSpMkLst>
        </pc:grpChg>
        <pc:grpChg chg="del mod topLvl">
          <ac:chgData name="Xier Wang" userId="7be01caa-512b-48f8-9c92-fd1de25e65b3" providerId="ADAL" clId="{D7C2C11C-A950-442D-BA8F-F09E9AAA4EF9}" dt="2025-11-17T05:50:54.887" v="7710" actId="165"/>
          <ac:grpSpMkLst>
            <pc:docMk/>
            <pc:sldMk cId="756427868" sldId="397"/>
            <ac:grpSpMk id="227" creationId="{B77B353E-8924-9F3D-37ED-FD7CE17529D1}"/>
          </ac:grpSpMkLst>
        </pc:grpChg>
        <pc:grpChg chg="add mod">
          <ac:chgData name="Xier Wang" userId="7be01caa-512b-48f8-9c92-fd1de25e65b3" providerId="ADAL" clId="{D7C2C11C-A950-442D-BA8F-F09E9AAA4EF9}" dt="2025-11-17T05:51:53.786" v="7739" actId="164"/>
          <ac:grpSpMkLst>
            <pc:docMk/>
            <pc:sldMk cId="756427868" sldId="397"/>
            <ac:grpSpMk id="236" creationId="{50BDD8C3-8A7D-51B6-BC60-22C9537CFD59}"/>
          </ac:grpSpMkLst>
        </pc:grpChg>
        <pc:grpChg chg="add mod ord">
          <ac:chgData name="Xier Wang" userId="7be01caa-512b-48f8-9c92-fd1de25e65b3" providerId="ADAL" clId="{D7C2C11C-A950-442D-BA8F-F09E9AAA4EF9}" dt="2025-11-17T05:54:41.680" v="7787" actId="1038"/>
          <ac:grpSpMkLst>
            <pc:docMk/>
            <pc:sldMk cId="756427868" sldId="397"/>
            <ac:grpSpMk id="238" creationId="{06B18E8A-7BBF-99A4-BF30-6F7045F38DCE}"/>
          </ac:grpSpMkLst>
        </pc:grpChg>
        <pc:grpChg chg="add mod">
          <ac:chgData name="Xier Wang" userId="7be01caa-512b-48f8-9c92-fd1de25e65b3" providerId="ADAL" clId="{D7C2C11C-A950-442D-BA8F-F09E9AAA4EF9}" dt="2025-11-17T05:56:30.056" v="7805" actId="164"/>
          <ac:grpSpMkLst>
            <pc:docMk/>
            <pc:sldMk cId="756427868" sldId="397"/>
            <ac:grpSpMk id="240" creationId="{712E95B1-DEE0-EAB2-3587-0EB2FBA22F58}"/>
          </ac:grpSpMkLst>
        </pc:grpChg>
        <pc:picChg chg="add mod">
          <ac:chgData name="Xier Wang" userId="7be01caa-512b-48f8-9c92-fd1de25e65b3" providerId="ADAL" clId="{D7C2C11C-A950-442D-BA8F-F09E9AAA4EF9}" dt="2025-11-17T05:37:24.895" v="7462" actId="164"/>
          <ac:picMkLst>
            <pc:docMk/>
            <pc:sldMk cId="756427868" sldId="397"/>
            <ac:picMk id="3" creationId="{74AF459D-EE47-6EBA-8364-2EE9C1770425}"/>
          </ac:picMkLst>
        </pc:picChg>
        <pc:picChg chg="mod">
          <ac:chgData name="Xier Wang" userId="7be01caa-512b-48f8-9c92-fd1de25e65b3" providerId="ADAL" clId="{D7C2C11C-A950-442D-BA8F-F09E9AAA4EF9}" dt="2025-11-17T05:50:12.427" v="7698" actId="1076"/>
          <ac:picMkLst>
            <pc:docMk/>
            <pc:sldMk cId="756427868" sldId="397"/>
            <ac:picMk id="4" creationId="{340DC467-9D96-E084-3061-B8D2DBD1D4C8}"/>
          </ac:picMkLst>
        </pc:picChg>
        <pc:picChg chg="del mod">
          <ac:chgData name="Xier Wang" userId="7be01caa-512b-48f8-9c92-fd1de25e65b3" providerId="ADAL" clId="{D7C2C11C-A950-442D-BA8F-F09E9AAA4EF9}" dt="2025-11-17T05:41:27.648" v="7556" actId="478"/>
          <ac:picMkLst>
            <pc:docMk/>
            <pc:sldMk cId="756427868" sldId="397"/>
            <ac:picMk id="13" creationId="{06D67E6A-A39C-1E00-6C1D-C61591D61A79}"/>
          </ac:picMkLst>
        </pc:picChg>
        <pc:picChg chg="del mod">
          <ac:chgData name="Xier Wang" userId="7be01caa-512b-48f8-9c92-fd1de25e65b3" providerId="ADAL" clId="{D7C2C11C-A950-442D-BA8F-F09E9AAA4EF9}" dt="2025-11-17T05:36:55.007" v="7456" actId="21"/>
          <ac:picMkLst>
            <pc:docMk/>
            <pc:sldMk cId="756427868" sldId="397"/>
            <ac:picMk id="14" creationId="{74AF459D-EE47-6EBA-8364-2EE9C1770425}"/>
          </ac:picMkLst>
        </pc:picChg>
        <pc:picChg chg="add mod">
          <ac:chgData name="Xier Wang" userId="7be01caa-512b-48f8-9c92-fd1de25e65b3" providerId="ADAL" clId="{D7C2C11C-A950-442D-BA8F-F09E9AAA4EF9}" dt="2025-11-17T05:48:46.832" v="7673" actId="164"/>
          <ac:picMkLst>
            <pc:docMk/>
            <pc:sldMk cId="756427868" sldId="397"/>
            <ac:picMk id="199" creationId="{FDD25B94-3CCC-3C0A-1941-11714F86A2FE}"/>
          </ac:picMkLst>
        </pc:picChg>
        <pc:picChg chg="add del mod">
          <ac:chgData name="Xier Wang" userId="7be01caa-512b-48f8-9c92-fd1de25e65b3" providerId="ADAL" clId="{D7C2C11C-A950-442D-BA8F-F09E9AAA4EF9}" dt="2025-11-17T05:51:15.085" v="7713" actId="21"/>
          <ac:picMkLst>
            <pc:docMk/>
            <pc:sldMk cId="756427868" sldId="397"/>
            <ac:picMk id="235" creationId="{09E209D3-81B2-57F0-5B7D-B0F49F37CD57}"/>
          </ac:picMkLst>
        </pc:picChg>
        <pc:picChg chg="add del mod">
          <ac:chgData name="Xier Wang" userId="7be01caa-512b-48f8-9c92-fd1de25e65b3" providerId="ADAL" clId="{D7C2C11C-A950-442D-BA8F-F09E9AAA4EF9}" dt="2025-11-17T05:51:53.786" v="7739" actId="164"/>
          <ac:picMkLst>
            <pc:docMk/>
            <pc:sldMk cId="756427868" sldId="397"/>
            <ac:picMk id="237" creationId="{09E209D3-81B2-57F0-5B7D-B0F49F37CD57}"/>
          </ac:picMkLst>
        </pc:picChg>
      </pc:sldChg>
      <pc:sldChg chg="addSp delSp modSp add mod setBg">
        <pc:chgData name="Xier Wang" userId="7be01caa-512b-48f8-9c92-fd1de25e65b3" providerId="ADAL" clId="{D7C2C11C-A950-442D-BA8F-F09E9AAA4EF9}" dt="2025-11-17T10:53:49.757" v="8524" actId="14100"/>
        <pc:sldMkLst>
          <pc:docMk/>
          <pc:sldMk cId="3462541514" sldId="398"/>
        </pc:sldMkLst>
        <pc:spChg chg="del mod">
          <ac:chgData name="Xier Wang" userId="7be01caa-512b-48f8-9c92-fd1de25e65b3" providerId="ADAL" clId="{D7C2C11C-A950-442D-BA8F-F09E9AAA4EF9}" dt="2025-11-17T10:51:35.333" v="8514" actId="478"/>
          <ac:spMkLst>
            <pc:docMk/>
            <pc:sldMk cId="3462541514" sldId="398"/>
            <ac:spMk id="5" creationId="{F1EAC023-3F19-2026-39F9-53202D483586}"/>
          </ac:spMkLst>
        </pc:spChg>
        <pc:spChg chg="mod">
          <ac:chgData name="Xier Wang" userId="7be01caa-512b-48f8-9c92-fd1de25e65b3" providerId="ADAL" clId="{D7C2C11C-A950-442D-BA8F-F09E9AAA4EF9}" dt="2025-11-17T08:38:58.744" v="8141" actId="164"/>
          <ac:spMkLst>
            <pc:docMk/>
            <pc:sldMk cId="3462541514" sldId="398"/>
            <ac:spMk id="66" creationId="{60946B0D-20A1-048E-BD34-A31103945231}"/>
          </ac:spMkLst>
        </pc:spChg>
        <pc:grpChg chg="add mod">
          <ac:chgData name="Xier Wang" userId="7be01caa-512b-48f8-9c92-fd1de25e65b3" providerId="ADAL" clId="{D7C2C11C-A950-442D-BA8F-F09E9AAA4EF9}" dt="2025-11-17T08:39:06.601" v="8142" actId="1076"/>
          <ac:grpSpMkLst>
            <pc:docMk/>
            <pc:sldMk cId="3462541514" sldId="398"/>
            <ac:grpSpMk id="15" creationId="{2C43A15D-0DA3-FAC7-199D-BF72854FA977}"/>
          </ac:grpSpMkLst>
        </pc:grpChg>
        <pc:graphicFrameChg chg="add mod">
          <ac:chgData name="Xier Wang" userId="7be01caa-512b-48f8-9c92-fd1de25e65b3" providerId="ADAL" clId="{D7C2C11C-A950-442D-BA8F-F09E9AAA4EF9}" dt="2025-11-17T08:39:16.120" v="8144" actId="14100"/>
          <ac:graphicFrameMkLst>
            <pc:docMk/>
            <pc:sldMk cId="3462541514" sldId="398"/>
            <ac:graphicFrameMk id="3" creationId="{2932F091-9C5E-E771-70CB-4A9E41C8CAA4}"/>
          </ac:graphicFrameMkLst>
        </pc:graphicFrameChg>
        <pc:graphicFrameChg chg="del">
          <ac:chgData name="Xier Wang" userId="7be01caa-512b-48f8-9c92-fd1de25e65b3" providerId="ADAL" clId="{D7C2C11C-A950-442D-BA8F-F09E9AAA4EF9}" dt="2025-11-17T08:32:35.883" v="8028" actId="478"/>
          <ac:graphicFrameMkLst>
            <pc:docMk/>
            <pc:sldMk cId="3462541514" sldId="398"/>
            <ac:graphicFrameMk id="12" creationId="{0A08E349-C6CA-5DD9-B562-2BABFB54D12B}"/>
          </ac:graphicFrameMkLst>
        </pc:graphicFrameChg>
        <pc:graphicFrameChg chg="del">
          <ac:chgData name="Xier Wang" userId="7be01caa-512b-48f8-9c92-fd1de25e65b3" providerId="ADAL" clId="{D7C2C11C-A950-442D-BA8F-F09E9AAA4EF9}" dt="2025-11-17T10:46:05.386" v="8497" actId="478"/>
          <ac:graphicFrameMkLst>
            <pc:docMk/>
            <pc:sldMk cId="3462541514" sldId="398"/>
            <ac:graphicFrameMk id="14" creationId="{636D8403-4333-E055-6025-5AF805E1A4A9}"/>
          </ac:graphicFrameMkLst>
        </pc:graphicFrameChg>
        <pc:graphicFrameChg chg="mod modGraphic">
          <ac:chgData name="Xier Wang" userId="7be01caa-512b-48f8-9c92-fd1de25e65b3" providerId="ADAL" clId="{D7C2C11C-A950-442D-BA8F-F09E9AAA4EF9}" dt="2025-11-17T10:51:30.995" v="8512" actId="14100"/>
          <ac:graphicFrameMkLst>
            <pc:docMk/>
            <pc:sldMk cId="3462541514" sldId="398"/>
            <ac:graphicFrameMk id="18" creationId="{B8A2257B-176B-6C6E-6B56-832E7F398C11}"/>
          </ac:graphicFrameMkLst>
        </pc:graphicFrameChg>
        <pc:picChg chg="add mod">
          <ac:chgData name="Xier Wang" userId="7be01caa-512b-48f8-9c92-fd1de25e65b3" providerId="ADAL" clId="{D7C2C11C-A950-442D-BA8F-F09E9AAA4EF9}" dt="2025-11-17T08:39:09.985" v="8143" actId="14100"/>
          <ac:picMkLst>
            <pc:docMk/>
            <pc:sldMk cId="3462541514" sldId="398"/>
            <ac:picMk id="11" creationId="{74C3AAD8-3858-E884-1EBB-94E76F31FDAD}"/>
          </ac:picMkLst>
        </pc:picChg>
        <pc:picChg chg="add mod">
          <ac:chgData name="Xier Wang" userId="7be01caa-512b-48f8-9c92-fd1de25e65b3" providerId="ADAL" clId="{D7C2C11C-A950-442D-BA8F-F09E9AAA4EF9}" dt="2025-11-17T10:46:22.377" v="8506" actId="14100"/>
          <ac:picMkLst>
            <pc:docMk/>
            <pc:sldMk cId="3462541514" sldId="398"/>
            <ac:picMk id="12" creationId="{0429F9BF-A0BE-68F1-1877-19115E9BF79F}"/>
          </ac:picMkLst>
        </pc:picChg>
        <pc:picChg chg="add mod">
          <ac:chgData name="Xier Wang" userId="7be01caa-512b-48f8-9c92-fd1de25e65b3" providerId="ADAL" clId="{D7C2C11C-A950-442D-BA8F-F09E9AAA4EF9}" dt="2025-11-17T10:53:49.757" v="8524" actId="14100"/>
          <ac:picMkLst>
            <pc:docMk/>
            <pc:sldMk cId="3462541514" sldId="398"/>
            <ac:picMk id="17" creationId="{C09C9E7A-7BDF-23D7-DFE9-8E3356E6345D}"/>
          </ac:picMkLst>
        </pc:picChg>
        <pc:picChg chg="del mod">
          <ac:chgData name="Xier Wang" userId="7be01caa-512b-48f8-9c92-fd1de25e65b3" providerId="ADAL" clId="{D7C2C11C-A950-442D-BA8F-F09E9AAA4EF9}" dt="2025-11-17T10:53:38.429" v="8518" actId="478"/>
          <ac:picMkLst>
            <pc:docMk/>
            <pc:sldMk cId="3462541514" sldId="398"/>
            <ac:picMk id="39" creationId="{179E8CB0-48D8-FBF1-2CFF-8B19B2839B96}"/>
          </ac:picMkLst>
        </pc:picChg>
      </pc:sldChg>
      <pc:sldChg chg="addSp delSp modSp add mod modTransition setBg delAnim modAnim">
        <pc:chgData name="Xier Wang" userId="7be01caa-512b-48f8-9c92-fd1de25e65b3" providerId="ADAL" clId="{D7C2C11C-A950-442D-BA8F-F09E9AAA4EF9}" dt="2025-11-17T10:08:48.811" v="8455"/>
        <pc:sldMkLst>
          <pc:docMk/>
          <pc:sldMk cId="1968792134" sldId="399"/>
        </pc:sldMkLst>
        <pc:spChg chg="add del mod">
          <ac:chgData name="Xier Wang" userId="7be01caa-512b-48f8-9c92-fd1de25e65b3" providerId="ADAL" clId="{D7C2C11C-A950-442D-BA8F-F09E9AAA4EF9}" dt="2025-11-17T09:59:43.100" v="8373"/>
          <ac:spMkLst>
            <pc:docMk/>
            <pc:sldMk cId="1968792134" sldId="399"/>
            <ac:spMk id="3" creationId="{56DD76E3-588E-A1CD-7C3E-229C84B28C0C}"/>
          </ac:spMkLst>
        </pc:spChg>
        <pc:spChg chg="add mod">
          <ac:chgData name="Xier Wang" userId="7be01caa-512b-48f8-9c92-fd1de25e65b3" providerId="ADAL" clId="{D7C2C11C-A950-442D-BA8F-F09E9AAA4EF9}" dt="2025-11-17T10:08:47.120" v="8454" actId="164"/>
          <ac:spMkLst>
            <pc:docMk/>
            <pc:sldMk cId="1968792134" sldId="399"/>
            <ac:spMk id="4" creationId="{926B3D92-8554-0565-A5A9-BD4B5F49EAE1}"/>
          </ac:spMkLst>
        </pc:spChg>
        <pc:grpChg chg="add mod">
          <ac:chgData name="Xier Wang" userId="7be01caa-512b-48f8-9c92-fd1de25e65b3" providerId="ADAL" clId="{D7C2C11C-A950-442D-BA8F-F09E9AAA4EF9}" dt="2025-11-17T10:08:47.120" v="8454" actId="164"/>
          <ac:grpSpMkLst>
            <pc:docMk/>
            <pc:sldMk cId="1968792134" sldId="399"/>
            <ac:grpSpMk id="5" creationId="{F7AF98D3-96B2-93CA-B780-6DD8B4F1BBE1}"/>
          </ac:grpSpMkLst>
        </pc:grpChg>
        <pc:picChg chg="del">
          <ac:chgData name="Xier Wang" userId="7be01caa-512b-48f8-9c92-fd1de25e65b3" providerId="ADAL" clId="{D7C2C11C-A950-442D-BA8F-F09E9AAA4EF9}" dt="2025-11-17T09:56:02.872" v="8314" actId="478"/>
          <ac:picMkLst>
            <pc:docMk/>
            <pc:sldMk cId="1968792134" sldId="399"/>
            <ac:picMk id="16" creationId="{2A1E3A86-7F62-CF67-9643-27CBED5652C0}"/>
          </ac:picMkLst>
        </pc:picChg>
        <pc:picChg chg="del mod">
          <ac:chgData name="Xier Wang" userId="7be01caa-512b-48f8-9c92-fd1de25e65b3" providerId="ADAL" clId="{D7C2C11C-A950-442D-BA8F-F09E9AAA4EF9}" dt="2025-11-17T09:58:08.211" v="8337" actId="478"/>
          <ac:picMkLst>
            <pc:docMk/>
            <pc:sldMk cId="1968792134" sldId="399"/>
            <ac:picMk id="28" creationId="{EED5E02E-D5F0-0D7F-4BD6-8A5F2AB01300}"/>
          </ac:picMkLst>
        </pc:picChg>
        <pc:picChg chg="del">
          <ac:chgData name="Xier Wang" userId="7be01caa-512b-48f8-9c92-fd1de25e65b3" providerId="ADAL" clId="{D7C2C11C-A950-442D-BA8F-F09E9AAA4EF9}" dt="2025-11-17T09:57:03.109" v="8324" actId="478"/>
          <ac:picMkLst>
            <pc:docMk/>
            <pc:sldMk cId="1968792134" sldId="399"/>
            <ac:picMk id="30" creationId="{5788B96D-AE58-B6B3-D170-CD2633A92D63}"/>
          </ac:picMkLst>
        </pc:picChg>
        <pc:picChg chg="mod">
          <ac:chgData name="Xier Wang" userId="7be01caa-512b-48f8-9c92-fd1de25e65b3" providerId="ADAL" clId="{D7C2C11C-A950-442D-BA8F-F09E9AAA4EF9}" dt="2025-11-17T10:08:47.120" v="8454" actId="164"/>
          <ac:picMkLst>
            <pc:docMk/>
            <pc:sldMk cId="1968792134" sldId="399"/>
            <ac:picMk id="31" creationId="{2D189D88-354D-9430-354F-736E27CA034E}"/>
          </ac:picMkLst>
        </pc:picChg>
      </pc:sldChg>
    </pc:docChg>
  </pc:docChgLst>
  <pc:docChgLst>
    <pc:chgData name="Xier Wang" userId="7be01caa-512b-48f8-9c92-fd1de25e65b3" providerId="ADAL" clId="{1F3839C8-E76A-4E8B-AB73-E75944B6DB3C}"/>
    <pc:docChg chg="addSld modSld">
      <pc:chgData name="Xier Wang" userId="7be01caa-512b-48f8-9c92-fd1de25e65b3" providerId="ADAL" clId="{1F3839C8-E76A-4E8B-AB73-E75944B6DB3C}" dt="2025-11-15T10:45:28.643" v="60"/>
      <pc:docMkLst>
        <pc:docMk/>
      </pc:docMkLst>
      <pc:sldChg chg="addSp modSp setBg">
        <pc:chgData name="Xier Wang" userId="7be01caa-512b-48f8-9c92-fd1de25e65b3" providerId="ADAL" clId="{1F3839C8-E76A-4E8B-AB73-E75944B6DB3C}" dt="2025-11-15T10:24:40.649" v="29"/>
        <pc:sldMkLst>
          <pc:docMk/>
          <pc:sldMk cId="3329252269" sldId="372"/>
        </pc:sldMkLst>
      </pc:sldChg>
      <pc:sldChg chg="addSp modSp setBg">
        <pc:chgData name="Xier Wang" userId="7be01caa-512b-48f8-9c92-fd1de25e65b3" providerId="ADAL" clId="{1F3839C8-E76A-4E8B-AB73-E75944B6DB3C}" dt="2025-11-15T10:42:06.607" v="53"/>
        <pc:sldMkLst>
          <pc:docMk/>
          <pc:sldMk cId="3055433546" sldId="373"/>
        </pc:sldMkLst>
      </pc:sldChg>
      <pc:sldChg chg="addSp modSp">
        <pc:chgData name="Xier Wang" userId="7be01caa-512b-48f8-9c92-fd1de25e65b3" providerId="ADAL" clId="{1F3839C8-E76A-4E8B-AB73-E75944B6DB3C}" dt="2025-11-15T10:44:32.080" v="57"/>
        <pc:sldMkLst>
          <pc:docMk/>
          <pc:sldMk cId="3069481059" sldId="374"/>
        </pc:sldMkLst>
      </pc:sldChg>
      <pc:sldChg chg="addSp modSp">
        <pc:chgData name="Xier Wang" userId="7be01caa-512b-48f8-9c92-fd1de25e65b3" providerId="ADAL" clId="{1F3839C8-E76A-4E8B-AB73-E75944B6DB3C}" dt="2025-11-15T10:45:28.643" v="60"/>
        <pc:sldMkLst>
          <pc:docMk/>
          <pc:sldMk cId="2910898570" sldId="375"/>
        </pc:sldMkLst>
      </pc:sldChg>
      <pc:sldChg chg="add setBg">
        <pc:chgData name="Xier Wang" userId="7be01caa-512b-48f8-9c92-fd1de25e65b3" providerId="ADAL" clId="{1F3839C8-E76A-4E8B-AB73-E75944B6DB3C}" dt="2025-11-15T10:15:00.540" v="1"/>
        <pc:sldMkLst>
          <pc:docMk/>
          <pc:sldMk cId="1722050436" sldId="381"/>
        </pc:sldMkLst>
      </pc:sldChg>
      <pc:sldChg chg="addSp delSp modSp setBg">
        <pc:chgData name="Xier Wang" userId="7be01caa-512b-48f8-9c92-fd1de25e65b3" providerId="ADAL" clId="{1F3839C8-E76A-4E8B-AB73-E75944B6DB3C}" dt="2025-11-15T10:40:18.305" v="49"/>
        <pc:sldMkLst>
          <pc:docMk/>
          <pc:sldMk cId="2770512051" sldId="382"/>
        </pc:sldMkLst>
        <pc:spChg chg="mod">
          <ac:chgData name="Xier Wang" userId="7be01caa-512b-48f8-9c92-fd1de25e65b3" providerId="ADAL" clId="{1F3839C8-E76A-4E8B-AB73-E75944B6DB3C}" dt="2025-11-15T10:26:09.809" v="32"/>
          <ac:spMkLst>
            <pc:docMk/>
            <pc:sldMk cId="2770512051" sldId="382"/>
            <ac:spMk id="20" creationId="{CC8C994B-09D8-4DE1-8DAC-BA38F086E29C}"/>
          </ac:spMkLst>
        </pc:spChg>
      </pc:sldChg>
    </pc:docChg>
  </pc:docChgLst>
  <pc:docChgLst>
    <pc:chgData name="Xier Wang" userId="7be01caa-512b-48f8-9c92-fd1de25e65b3" providerId="ADAL" clId="{B382EB67-25C2-5488-B615-874C12DA3F57}"/>
    <pc:docChg chg="undo redo custSel addSld delSld modSld sldOrd modShowInfo">
      <pc:chgData name="Xier Wang" userId="7be01caa-512b-48f8-9c92-fd1de25e65b3" providerId="ADAL" clId="{B382EB67-25C2-5488-B615-874C12DA3F57}" dt="2025-11-18T02:32:41.672" v="6312" actId="1035"/>
      <pc:docMkLst>
        <pc:docMk/>
      </pc:docMkLst>
      <pc:sldChg chg="ord">
        <pc:chgData name="Xier Wang" userId="7be01caa-512b-48f8-9c92-fd1de25e65b3" providerId="ADAL" clId="{B382EB67-25C2-5488-B615-874C12DA3F57}" dt="2025-11-14T14:29:55.955" v="746" actId="20578"/>
        <pc:sldMkLst>
          <pc:docMk/>
          <pc:sldMk cId="0" sldId="256"/>
        </pc:sldMkLst>
      </pc:sldChg>
      <pc:sldChg chg="modSp mod">
        <pc:chgData name="Xier Wang" userId="7be01caa-512b-48f8-9c92-fd1de25e65b3" providerId="ADAL" clId="{B382EB67-25C2-5488-B615-874C12DA3F57}" dt="2025-11-18T02:11:04.779" v="6141" actId="20577"/>
        <pc:sldMkLst>
          <pc:docMk/>
          <pc:sldMk cId="0" sldId="257"/>
        </pc:sldMkLst>
        <pc:spChg chg="mod">
          <ac:chgData name="Xier Wang" userId="7be01caa-512b-48f8-9c92-fd1de25e65b3" providerId="ADAL" clId="{B382EB67-25C2-5488-B615-874C12DA3F57}" dt="2025-11-18T02:11:04.779" v="6141" actId="20577"/>
          <ac:spMkLst>
            <pc:docMk/>
            <pc:sldMk cId="0" sldId="257"/>
            <ac:spMk id="8" creationId="{00000000-0000-0000-0000-000000000000}"/>
          </ac:spMkLst>
        </pc:spChg>
        <pc:spChg chg="mod">
          <ac:chgData name="Xier Wang" userId="7be01caa-512b-48f8-9c92-fd1de25e65b3" providerId="ADAL" clId="{B382EB67-25C2-5488-B615-874C12DA3F57}" dt="2025-11-17T23:37:44.384" v="5775" actId="20577"/>
          <ac:spMkLst>
            <pc:docMk/>
            <pc:sldMk cId="0" sldId="257"/>
            <ac:spMk id="12" creationId="{F13DB597-9802-852C-ADA5-E381F7EB6691}"/>
          </ac:spMkLst>
        </pc:spChg>
      </pc:sldChg>
      <pc:sldChg chg="ord">
        <pc:chgData name="Xier Wang" userId="7be01caa-512b-48f8-9c92-fd1de25e65b3" providerId="ADAL" clId="{B382EB67-25C2-5488-B615-874C12DA3F57}" dt="2025-11-14T14:30:02.638" v="747" actId="20578"/>
        <pc:sldMkLst>
          <pc:docMk/>
          <pc:sldMk cId="0" sldId="258"/>
        </pc:sldMkLst>
      </pc:sldChg>
      <pc:sldChg chg="addSp modSp mod modTransition">
        <pc:chgData name="Xier Wang" userId="7be01caa-512b-48f8-9c92-fd1de25e65b3" providerId="ADAL" clId="{B382EB67-25C2-5488-B615-874C12DA3F57}" dt="2025-11-14T15:09:43.298" v="1301" actId="1035"/>
        <pc:sldMkLst>
          <pc:docMk/>
          <pc:sldMk cId="0" sldId="259"/>
        </pc:sldMkLst>
      </pc:sldChg>
      <pc:sldChg chg="modSp del mod">
        <pc:chgData name="Xier Wang" userId="7be01caa-512b-48f8-9c92-fd1de25e65b3" providerId="ADAL" clId="{B382EB67-25C2-5488-B615-874C12DA3F57}" dt="2025-11-14T13:33:19.697" v="350" actId="2696"/>
        <pc:sldMkLst>
          <pc:docMk/>
          <pc:sldMk cId="0" sldId="260"/>
        </pc:sldMkLst>
      </pc:sldChg>
      <pc:sldChg chg="add del">
        <pc:chgData name="Xier Wang" userId="7be01caa-512b-48f8-9c92-fd1de25e65b3" providerId="ADAL" clId="{B382EB67-25C2-5488-B615-874C12DA3F57}" dt="2025-11-14T13:35:44.254" v="382"/>
        <pc:sldMkLst>
          <pc:docMk/>
          <pc:sldMk cId="2225264079" sldId="260"/>
        </pc:sldMkLst>
      </pc:sldChg>
      <pc:sldChg chg="add del setBg">
        <pc:chgData name="Xier Wang" userId="7be01caa-512b-48f8-9c92-fd1de25e65b3" providerId="ADAL" clId="{B382EB67-25C2-5488-B615-874C12DA3F57}" dt="2025-11-14T13:35:48.072" v="384" actId="2696"/>
        <pc:sldMkLst>
          <pc:docMk/>
          <pc:sldMk cId="2387961170" sldId="260"/>
        </pc:sldMkLst>
      </pc:sldChg>
      <pc:sldChg chg="del">
        <pc:chgData name="Xier Wang" userId="7be01caa-512b-48f8-9c92-fd1de25e65b3" providerId="ADAL" clId="{B382EB67-25C2-5488-B615-874C12DA3F57}" dt="2025-11-14T13:05:46.507" v="132" actId="2696"/>
        <pc:sldMkLst>
          <pc:docMk/>
          <pc:sldMk cId="0" sldId="261"/>
        </pc:sldMkLst>
      </pc:sldChg>
      <pc:sldChg chg="add setBg">
        <pc:chgData name="Xier Wang" userId="7be01caa-512b-48f8-9c92-fd1de25e65b3" providerId="ADAL" clId="{B382EB67-25C2-5488-B615-874C12DA3F57}" dt="2025-11-14T13:05:51.666" v="133"/>
        <pc:sldMkLst>
          <pc:docMk/>
          <pc:sldMk cId="2314735838" sldId="261"/>
        </pc:sldMkLst>
      </pc:sldChg>
      <pc:sldChg chg="addSp delSp modSp mod ord">
        <pc:chgData name="Xier Wang" userId="7be01caa-512b-48f8-9c92-fd1de25e65b3" providerId="ADAL" clId="{B382EB67-25C2-5488-B615-874C12DA3F57}" dt="2025-11-14T14:53:20.183" v="1210" actId="20578"/>
        <pc:sldMkLst>
          <pc:docMk/>
          <pc:sldMk cId="0" sldId="262"/>
        </pc:sldMkLst>
      </pc:sldChg>
      <pc:sldChg chg="del ord">
        <pc:chgData name="Xier Wang" userId="7be01caa-512b-48f8-9c92-fd1de25e65b3" providerId="ADAL" clId="{B382EB67-25C2-5488-B615-874C12DA3F57}" dt="2025-11-14T15:08:12.476" v="1285" actId="2696"/>
        <pc:sldMkLst>
          <pc:docMk/>
          <pc:sldMk cId="0" sldId="263"/>
        </pc:sldMkLst>
      </pc:sldChg>
      <pc:sldChg chg="add setBg">
        <pc:chgData name="Xier Wang" userId="7be01caa-512b-48f8-9c92-fd1de25e65b3" providerId="ADAL" clId="{B382EB67-25C2-5488-B615-874C12DA3F57}" dt="2025-11-14T15:08:18.855" v="1286"/>
        <pc:sldMkLst>
          <pc:docMk/>
          <pc:sldMk cId="3004626453" sldId="263"/>
        </pc:sldMkLst>
      </pc:sldChg>
      <pc:sldChg chg="addSp delSp modSp mod ord modTransition setBg">
        <pc:chgData name="Xier Wang" userId="7be01caa-512b-48f8-9c92-fd1de25e65b3" providerId="ADAL" clId="{B382EB67-25C2-5488-B615-874C12DA3F57}" dt="2025-11-14T15:11:00.699" v="1322" actId="478"/>
        <pc:sldMkLst>
          <pc:docMk/>
          <pc:sldMk cId="0" sldId="264"/>
        </pc:sldMkLst>
      </pc:sldChg>
      <pc:sldChg chg="add del setBg">
        <pc:chgData name="Xier Wang" userId="7be01caa-512b-48f8-9c92-fd1de25e65b3" providerId="ADAL" clId="{B382EB67-25C2-5488-B615-874C12DA3F57}" dt="2025-11-17T15:17:26.385" v="5140" actId="2696"/>
        <pc:sldMkLst>
          <pc:docMk/>
          <pc:sldMk cId="0" sldId="266"/>
        </pc:sldMkLst>
      </pc:sldChg>
      <pc:sldChg chg="addSp delSp modSp mod">
        <pc:chgData name="Xier Wang" userId="7be01caa-512b-48f8-9c92-fd1de25e65b3" providerId="ADAL" clId="{B382EB67-25C2-5488-B615-874C12DA3F57}" dt="2025-11-14T14:20:16.004" v="565" actId="21"/>
        <pc:sldMkLst>
          <pc:docMk/>
          <pc:sldMk cId="0" sldId="275"/>
        </pc:sldMkLst>
      </pc:sldChg>
      <pc:sldChg chg="addSp modSp">
        <pc:chgData name="Xier Wang" userId="7be01caa-512b-48f8-9c92-fd1de25e65b3" providerId="ADAL" clId="{B382EB67-25C2-5488-B615-874C12DA3F57}" dt="2025-11-14T14:20:03.497" v="563"/>
        <pc:sldMkLst>
          <pc:docMk/>
          <pc:sldMk cId="0" sldId="279"/>
        </pc:sldMkLst>
      </pc:sldChg>
      <pc:sldChg chg="addSp delSp modSp mod setBg">
        <pc:chgData name="Xier Wang" userId="7be01caa-512b-48f8-9c92-fd1de25e65b3" providerId="ADAL" clId="{B382EB67-25C2-5488-B615-874C12DA3F57}" dt="2025-11-14T14:45:49.959" v="1047" actId="21"/>
        <pc:sldMkLst>
          <pc:docMk/>
          <pc:sldMk cId="0" sldId="285"/>
        </pc:sldMkLst>
      </pc:sldChg>
      <pc:sldChg chg="addSp delSp modSp mod">
        <pc:chgData name="Xier Wang" userId="7be01caa-512b-48f8-9c92-fd1de25e65b3" providerId="ADAL" clId="{B382EB67-25C2-5488-B615-874C12DA3F57}" dt="2025-11-14T14:48:30.667" v="1087"/>
        <pc:sldMkLst>
          <pc:docMk/>
          <pc:sldMk cId="0" sldId="286"/>
        </pc:sldMkLst>
      </pc:sldChg>
      <pc:sldChg chg="add setBg">
        <pc:chgData name="Xier Wang" userId="7be01caa-512b-48f8-9c92-fd1de25e65b3" providerId="ADAL" clId="{B382EB67-25C2-5488-B615-874C12DA3F57}" dt="2025-11-16T11:58:32.320" v="1428"/>
        <pc:sldMkLst>
          <pc:docMk/>
          <pc:sldMk cId="0" sldId="293"/>
        </pc:sldMkLst>
      </pc:sldChg>
      <pc:sldChg chg="ord">
        <pc:chgData name="Xier Wang" userId="7be01caa-512b-48f8-9c92-fd1de25e65b3" providerId="ADAL" clId="{B382EB67-25C2-5488-B615-874C12DA3F57}" dt="2025-11-14T14:19:11.236" v="556" actId="20578"/>
        <pc:sldMkLst>
          <pc:docMk/>
          <pc:sldMk cId="1342462953" sldId="328"/>
        </pc:sldMkLst>
      </pc:sldChg>
      <pc:sldChg chg="ord">
        <pc:chgData name="Xier Wang" userId="7be01caa-512b-48f8-9c92-fd1de25e65b3" providerId="ADAL" clId="{B382EB67-25C2-5488-B615-874C12DA3F57}" dt="2025-11-14T14:19:11.236" v="556" actId="20578"/>
        <pc:sldMkLst>
          <pc:docMk/>
          <pc:sldMk cId="707744350" sldId="329"/>
        </pc:sldMkLst>
      </pc:sldChg>
      <pc:sldChg chg="ord">
        <pc:chgData name="Xier Wang" userId="7be01caa-512b-48f8-9c92-fd1de25e65b3" providerId="ADAL" clId="{B382EB67-25C2-5488-B615-874C12DA3F57}" dt="2025-11-14T14:19:11.236" v="556" actId="20578"/>
        <pc:sldMkLst>
          <pc:docMk/>
          <pc:sldMk cId="788161044" sldId="330"/>
        </pc:sldMkLst>
      </pc:sldChg>
      <pc:sldChg chg="ord">
        <pc:chgData name="Xier Wang" userId="7be01caa-512b-48f8-9c92-fd1de25e65b3" providerId="ADAL" clId="{B382EB67-25C2-5488-B615-874C12DA3F57}" dt="2025-11-14T14:19:11.236" v="556" actId="20578"/>
        <pc:sldMkLst>
          <pc:docMk/>
          <pc:sldMk cId="2339682868" sldId="331"/>
        </pc:sldMkLst>
      </pc:sldChg>
      <pc:sldChg chg="modSp add mod">
        <pc:chgData name="Xier Wang" userId="7be01caa-512b-48f8-9c92-fd1de25e65b3" providerId="ADAL" clId="{B382EB67-25C2-5488-B615-874C12DA3F57}" dt="2025-11-14T13:05:58.165" v="134" actId="1076"/>
        <pc:sldMkLst>
          <pc:docMk/>
          <pc:sldMk cId="1443922382" sldId="339"/>
        </pc:sldMkLst>
      </pc:sldChg>
      <pc:sldChg chg="del">
        <pc:chgData name="Xier Wang" userId="7be01caa-512b-48f8-9c92-fd1de25e65b3" providerId="ADAL" clId="{B382EB67-25C2-5488-B615-874C12DA3F57}" dt="2025-11-14T13:05:46.507" v="132" actId="2696"/>
        <pc:sldMkLst>
          <pc:docMk/>
          <pc:sldMk cId="2014100780" sldId="339"/>
        </pc:sldMkLst>
      </pc:sldChg>
      <pc:sldChg chg="add setBg">
        <pc:chgData name="Xier Wang" userId="7be01caa-512b-48f8-9c92-fd1de25e65b3" providerId="ADAL" clId="{B382EB67-25C2-5488-B615-874C12DA3F57}" dt="2025-11-14T13:51:26.345" v="447"/>
        <pc:sldMkLst>
          <pc:docMk/>
          <pc:sldMk cId="1049634062" sldId="347"/>
        </pc:sldMkLst>
      </pc:sldChg>
      <pc:sldChg chg="del">
        <pc:chgData name="Xier Wang" userId="7be01caa-512b-48f8-9c92-fd1de25e65b3" providerId="ADAL" clId="{B382EB67-25C2-5488-B615-874C12DA3F57}" dt="2025-11-14T13:51:19.728" v="446" actId="2696"/>
        <pc:sldMkLst>
          <pc:docMk/>
          <pc:sldMk cId="3124931307" sldId="347"/>
        </pc:sldMkLst>
      </pc:sldChg>
      <pc:sldChg chg="addSp delSp modSp del mod ord">
        <pc:chgData name="Xier Wang" userId="7be01caa-512b-48f8-9c92-fd1de25e65b3" providerId="ADAL" clId="{B382EB67-25C2-5488-B615-874C12DA3F57}" dt="2025-11-17T15:21:40.460" v="5185" actId="2696"/>
        <pc:sldMkLst>
          <pc:docMk/>
          <pc:sldMk cId="930384294" sldId="348"/>
        </pc:sldMkLst>
      </pc:sldChg>
      <pc:sldChg chg="addSp delSp modSp mod modTransition setBg">
        <pc:chgData name="Xier Wang" userId="7be01caa-512b-48f8-9c92-fd1de25e65b3" providerId="ADAL" clId="{B382EB67-25C2-5488-B615-874C12DA3F57}" dt="2025-11-14T15:10:21.065" v="1316"/>
        <pc:sldMkLst>
          <pc:docMk/>
          <pc:sldMk cId="2124876874" sldId="351"/>
        </pc:sldMkLst>
      </pc:sldChg>
      <pc:sldChg chg="del">
        <pc:chgData name="Xier Wang" userId="7be01caa-512b-48f8-9c92-fd1de25e65b3" providerId="ADAL" clId="{B382EB67-25C2-5488-B615-874C12DA3F57}" dt="2025-11-14T13:06:10.216" v="135" actId="2696"/>
        <pc:sldMkLst>
          <pc:docMk/>
          <pc:sldMk cId="642315823" sldId="352"/>
        </pc:sldMkLst>
      </pc:sldChg>
      <pc:sldChg chg="add del">
        <pc:chgData name="Xier Wang" userId="7be01caa-512b-48f8-9c92-fd1de25e65b3" providerId="ADAL" clId="{B382EB67-25C2-5488-B615-874C12DA3F57}" dt="2025-11-14T13:08:57.592" v="142"/>
        <pc:sldMkLst>
          <pc:docMk/>
          <pc:sldMk cId="2618217870" sldId="352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1808062226" sldId="354"/>
        </pc:sldMkLst>
      </pc:sldChg>
      <pc:sldChg chg="modSp del mod">
        <pc:chgData name="Xier Wang" userId="7be01caa-512b-48f8-9c92-fd1de25e65b3" providerId="ADAL" clId="{B382EB67-25C2-5488-B615-874C12DA3F57}" dt="2025-11-14T13:32:18.406" v="343" actId="2696"/>
        <pc:sldMkLst>
          <pc:docMk/>
          <pc:sldMk cId="2793284011" sldId="354"/>
        </pc:sldMkLst>
      </pc:sldChg>
      <pc:sldChg chg="addSp modSp del mod setBg modAnim">
        <pc:chgData name="Xier Wang" userId="7be01caa-512b-48f8-9c92-fd1de25e65b3" providerId="ADAL" clId="{B382EB67-25C2-5488-B615-874C12DA3F57}" dt="2025-11-14T13:32:18.406" v="343" actId="2696"/>
        <pc:sldMkLst>
          <pc:docMk/>
          <pc:sldMk cId="370526984" sldId="355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4158111230" sldId="355"/>
        </pc:sldMkLst>
      </pc:sldChg>
      <pc:sldChg chg="add setBg">
        <pc:chgData name="Xier Wang" userId="7be01caa-512b-48f8-9c92-fd1de25e65b3" providerId="ADAL" clId="{B382EB67-25C2-5488-B615-874C12DA3F57}" dt="2025-11-14T13:32:37.008" v="346"/>
        <pc:sldMkLst>
          <pc:docMk/>
          <pc:sldMk cId="1068339145" sldId="356"/>
        </pc:sldMkLst>
      </pc:sldChg>
      <pc:sldChg chg="modSp del mod">
        <pc:chgData name="Xier Wang" userId="7be01caa-512b-48f8-9c92-fd1de25e65b3" providerId="ADAL" clId="{B382EB67-25C2-5488-B615-874C12DA3F57}" dt="2025-11-14T13:32:32.212" v="345" actId="2696"/>
        <pc:sldMkLst>
          <pc:docMk/>
          <pc:sldMk cId="1583877009" sldId="356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786215484" sldId="357"/>
        </pc:sldMkLst>
      </pc:sldChg>
      <pc:sldChg chg="modSp del mod modAnim">
        <pc:chgData name="Xier Wang" userId="7be01caa-512b-48f8-9c92-fd1de25e65b3" providerId="ADAL" clId="{B382EB67-25C2-5488-B615-874C12DA3F57}" dt="2025-11-14T13:32:18.406" v="343" actId="2696"/>
        <pc:sldMkLst>
          <pc:docMk/>
          <pc:sldMk cId="3758343316" sldId="357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2619146684" sldId="358"/>
        </pc:sldMkLst>
      </pc:sldChg>
      <pc:sldChg chg="modSp del mod modAnim">
        <pc:chgData name="Xier Wang" userId="7be01caa-512b-48f8-9c92-fd1de25e65b3" providerId="ADAL" clId="{B382EB67-25C2-5488-B615-874C12DA3F57}" dt="2025-11-14T13:32:18.406" v="343" actId="2696"/>
        <pc:sldMkLst>
          <pc:docMk/>
          <pc:sldMk cId="3591499124" sldId="358"/>
        </pc:sldMkLst>
      </pc:sldChg>
      <pc:sldChg chg="add setBg">
        <pc:chgData name="Xier Wang" userId="7be01caa-512b-48f8-9c92-fd1de25e65b3" providerId="ADAL" clId="{B382EB67-25C2-5488-B615-874C12DA3F57}" dt="2025-11-14T13:32:25.184" v="344"/>
        <pc:sldMkLst>
          <pc:docMk/>
          <pc:sldMk cId="1140961919" sldId="359"/>
        </pc:sldMkLst>
      </pc:sldChg>
      <pc:sldChg chg="modSp del mod ord modAnim">
        <pc:chgData name="Xier Wang" userId="7be01caa-512b-48f8-9c92-fd1de25e65b3" providerId="ADAL" clId="{B382EB67-25C2-5488-B615-874C12DA3F57}" dt="2025-11-14T13:32:18.406" v="343" actId="2696"/>
        <pc:sldMkLst>
          <pc:docMk/>
          <pc:sldMk cId="2251203711" sldId="359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2655161140" sldId="360"/>
        </pc:sldMkLst>
      </pc:sldChg>
      <pc:sldChg chg="addSp delSp modSp add del mod ord modTransition setBg">
        <pc:chgData name="Xier Wang" userId="7be01caa-512b-48f8-9c92-fd1de25e65b3" providerId="ADAL" clId="{B382EB67-25C2-5488-B615-874C12DA3F57}" dt="2025-11-18T00:02:17.241" v="5788" actId="2696"/>
        <pc:sldMkLst>
          <pc:docMk/>
          <pc:sldMk cId="4086188342" sldId="360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2995468984" sldId="361"/>
        </pc:sldMkLst>
      </pc:sldChg>
      <pc:sldChg chg="addSp delSp modSp add del mod ord setBg modAnim">
        <pc:chgData name="Xier Wang" userId="7be01caa-512b-48f8-9c92-fd1de25e65b3" providerId="ADAL" clId="{B382EB67-25C2-5488-B615-874C12DA3F57}" dt="2025-11-18T00:01:38.077" v="5784" actId="2696"/>
        <pc:sldMkLst>
          <pc:docMk/>
          <pc:sldMk cId="3143801382" sldId="361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1485647332" sldId="362"/>
        </pc:sldMkLst>
      </pc:sldChg>
      <pc:sldChg chg="addSp delSp modSp add del mod ord setBg modAnim">
        <pc:chgData name="Xier Wang" userId="7be01caa-512b-48f8-9c92-fd1de25e65b3" providerId="ADAL" clId="{B382EB67-25C2-5488-B615-874C12DA3F57}" dt="2025-11-18T00:01:37.054" v="5783" actId="2696"/>
        <pc:sldMkLst>
          <pc:docMk/>
          <pc:sldMk cId="3423287046" sldId="362"/>
        </pc:sldMkLst>
        <pc:spChg chg="mod">
          <ac:chgData name="Xier Wang" userId="7be01caa-512b-48f8-9c92-fd1de25e65b3" providerId="ADAL" clId="{B382EB67-25C2-5488-B615-874C12DA3F57}" dt="2025-11-17T14:54:58.519" v="4800" actId="1038"/>
          <ac:spMkLst>
            <pc:docMk/>
            <pc:sldMk cId="3423287046" sldId="362"/>
            <ac:spMk id="4" creationId="{7B063545-0C4F-0468-107B-B3F8C953FD2B}"/>
          </ac:spMkLst>
        </pc:spChg>
        <pc:spChg chg="add del">
          <ac:chgData name="Xier Wang" userId="7be01caa-512b-48f8-9c92-fd1de25e65b3" providerId="ADAL" clId="{B382EB67-25C2-5488-B615-874C12DA3F57}" dt="2025-11-17T14:57:07.519" v="4815" actId="478"/>
          <ac:spMkLst>
            <pc:docMk/>
            <pc:sldMk cId="3423287046" sldId="362"/>
            <ac:spMk id="6" creationId="{8FA6B911-AB60-0241-2D62-A1F395D7CA1F}"/>
          </ac:spMkLst>
        </pc:spChg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2178594718" sldId="363"/>
        </pc:sldMkLst>
      </pc:sldChg>
      <pc:sldChg chg="addSp delSp modSp add del mod ord setBg modAnim">
        <pc:chgData name="Xier Wang" userId="7be01caa-512b-48f8-9c92-fd1de25e65b3" providerId="ADAL" clId="{B382EB67-25C2-5488-B615-874C12DA3F57}" dt="2025-11-18T00:01:36.045" v="5782" actId="2696"/>
        <pc:sldMkLst>
          <pc:docMk/>
          <pc:sldMk cId="3541955327" sldId="363"/>
        </pc:sldMkLst>
        <pc:spChg chg="add del mod">
          <ac:chgData name="Xier Wang" userId="7be01caa-512b-48f8-9c92-fd1de25e65b3" providerId="ADAL" clId="{B382EB67-25C2-5488-B615-874C12DA3F57}" dt="2025-11-17T14:55:02.465" v="4801" actId="478"/>
          <ac:spMkLst>
            <pc:docMk/>
            <pc:sldMk cId="3541955327" sldId="363"/>
            <ac:spMk id="4" creationId="{78115CEE-178C-E6B1-3165-D131E8708300}"/>
          </ac:spMkLst>
        </pc:spChg>
        <pc:spChg chg="del">
          <ac:chgData name="Xier Wang" userId="7be01caa-512b-48f8-9c92-fd1de25e65b3" providerId="ADAL" clId="{B382EB67-25C2-5488-B615-874C12DA3F57}" dt="2025-11-17T14:54:46.229" v="4782" actId="478"/>
          <ac:spMkLst>
            <pc:docMk/>
            <pc:sldMk cId="3541955327" sldId="363"/>
            <ac:spMk id="6" creationId="{20B304B0-B028-CA1F-97DB-7CD72418C3B3}"/>
          </ac:spMkLst>
        </pc:spChg>
        <pc:spChg chg="add mod">
          <ac:chgData name="Xier Wang" userId="7be01caa-512b-48f8-9c92-fd1de25e65b3" providerId="ADAL" clId="{B382EB67-25C2-5488-B615-874C12DA3F57}" dt="2025-11-17T14:55:28.537" v="4808" actId="108"/>
          <ac:spMkLst>
            <pc:docMk/>
            <pc:sldMk cId="3541955327" sldId="363"/>
            <ac:spMk id="7" creationId="{AC91CF67-C702-05BB-3450-6128A62E6F23}"/>
          </ac:spMkLst>
        </pc:spChg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883023088" sldId="364"/>
        </pc:sldMkLst>
      </pc:sldChg>
      <pc:sldChg chg="addSp delSp modSp add del mod ord setBg modAnim">
        <pc:chgData name="Xier Wang" userId="7be01caa-512b-48f8-9c92-fd1de25e65b3" providerId="ADAL" clId="{B382EB67-25C2-5488-B615-874C12DA3F57}" dt="2025-11-18T00:01:35.014" v="5781" actId="2696"/>
        <pc:sldMkLst>
          <pc:docMk/>
          <pc:sldMk cId="2599291438" sldId="364"/>
        </pc:sldMkLst>
        <pc:spChg chg="add mod">
          <ac:chgData name="Xier Wang" userId="7be01caa-512b-48f8-9c92-fd1de25e65b3" providerId="ADAL" clId="{B382EB67-25C2-5488-B615-874C12DA3F57}" dt="2025-11-17T14:55:06.872" v="4804"/>
          <ac:spMkLst>
            <pc:docMk/>
            <pc:sldMk cId="2599291438" sldId="364"/>
            <ac:spMk id="2" creationId="{C9F10B7D-59EC-8177-110A-633E5D81B5A0}"/>
          </ac:spMkLst>
        </pc:spChg>
        <pc:spChg chg="del mod">
          <ac:chgData name="Xier Wang" userId="7be01caa-512b-48f8-9c92-fd1de25e65b3" providerId="ADAL" clId="{B382EB67-25C2-5488-B615-874C12DA3F57}" dt="2025-11-17T14:55:06.459" v="4803" actId="478"/>
          <ac:spMkLst>
            <pc:docMk/>
            <pc:sldMk cId="2599291438" sldId="364"/>
            <ac:spMk id="86" creationId="{1E1C3429-C4A3-741B-9661-72683E8E66D7}"/>
          </ac:spMkLst>
        </pc:spChg>
        <pc:spChg chg="mod">
          <ac:chgData name="Xier Wang" userId="7be01caa-512b-48f8-9c92-fd1de25e65b3" providerId="ADAL" clId="{B382EB67-25C2-5488-B615-874C12DA3F57}" dt="2025-11-17T14:56:50.222" v="4812"/>
          <ac:spMkLst>
            <pc:docMk/>
            <pc:sldMk cId="2599291438" sldId="364"/>
            <ac:spMk id="90" creationId="{A0DDD326-7B64-B4E0-5AB6-5D51244AAA73}"/>
          </ac:spMkLst>
        </pc:spChg>
      </pc:sldChg>
      <pc:sldChg chg="addSp delSp modSp add del mod ord setBg">
        <pc:chgData name="Xier Wang" userId="7be01caa-512b-48f8-9c92-fd1de25e65b3" providerId="ADAL" clId="{B382EB67-25C2-5488-B615-874C12DA3F57}" dt="2025-11-14T15:11:46.625" v="1327" actId="478"/>
        <pc:sldMkLst>
          <pc:docMk/>
          <pc:sldMk cId="1386735913" sldId="365"/>
        </pc:sldMkLst>
      </pc:sldChg>
      <pc:sldChg chg="add del setBg">
        <pc:chgData name="Xier Wang" userId="7be01caa-512b-48f8-9c92-fd1de25e65b3" providerId="ADAL" clId="{B382EB67-25C2-5488-B615-874C12DA3F57}" dt="2025-11-14T13:30:27.910" v="335"/>
        <pc:sldMkLst>
          <pc:docMk/>
          <pc:sldMk cId="2566268866" sldId="365"/>
        </pc:sldMkLst>
      </pc:sldChg>
      <pc:sldChg chg="addSp delSp modSp add del mod setBg">
        <pc:chgData name="Xier Wang" userId="7be01caa-512b-48f8-9c92-fd1de25e65b3" providerId="ADAL" clId="{B382EB67-25C2-5488-B615-874C12DA3F57}" dt="2025-11-14T14:52:35.486" v="1203" actId="2696"/>
        <pc:sldMkLst>
          <pc:docMk/>
          <pc:sldMk cId="2767343622" sldId="366"/>
        </pc:sldMkLst>
      </pc:sldChg>
      <pc:sldChg chg="addSp delSp modSp add mod ord setBg">
        <pc:chgData name="Xier Wang" userId="7be01caa-512b-48f8-9c92-fd1de25e65b3" providerId="ADAL" clId="{B382EB67-25C2-5488-B615-874C12DA3F57}" dt="2025-11-14T15:13:33.601" v="1389" actId="1076"/>
        <pc:sldMkLst>
          <pc:docMk/>
          <pc:sldMk cId="3396274190" sldId="366"/>
        </pc:sldMkLst>
      </pc:sldChg>
      <pc:sldChg chg="add del modAnim">
        <pc:chgData name="Xier Wang" userId="7be01caa-512b-48f8-9c92-fd1de25e65b3" providerId="ADAL" clId="{B382EB67-25C2-5488-B615-874C12DA3F57}" dt="2025-11-14T14:13:46.194" v="499" actId="2696"/>
        <pc:sldMkLst>
          <pc:docMk/>
          <pc:sldMk cId="114388488" sldId="367"/>
        </pc:sldMkLst>
      </pc:sldChg>
      <pc:sldChg chg="addSp delSp modSp add mod setBg">
        <pc:chgData name="Xier Wang" userId="7be01caa-512b-48f8-9c92-fd1de25e65b3" providerId="ADAL" clId="{B382EB67-25C2-5488-B615-874C12DA3F57}" dt="2025-11-14T14:25:27.967" v="704" actId="207"/>
        <pc:sldMkLst>
          <pc:docMk/>
          <pc:sldMk cId="2391631551" sldId="367"/>
        </pc:sldMkLst>
      </pc:sldChg>
      <pc:sldChg chg="add del setBg">
        <pc:chgData name="Xier Wang" userId="7be01caa-512b-48f8-9c92-fd1de25e65b3" providerId="ADAL" clId="{B382EB67-25C2-5488-B615-874C12DA3F57}" dt="2025-11-14T14:19:10.350" v="555"/>
        <pc:sldMkLst>
          <pc:docMk/>
          <pc:sldMk cId="2586127381" sldId="367"/>
        </pc:sldMkLst>
      </pc:sldChg>
      <pc:sldChg chg="addSp delSp modSp add del mod setBg">
        <pc:chgData name="Xier Wang" userId="7be01caa-512b-48f8-9c92-fd1de25e65b3" providerId="ADAL" clId="{B382EB67-25C2-5488-B615-874C12DA3F57}" dt="2025-11-14T14:16:46.283" v="538" actId="2696"/>
        <pc:sldMkLst>
          <pc:docMk/>
          <pc:sldMk cId="3780290633" sldId="367"/>
        </pc:sldMkLst>
      </pc:sldChg>
      <pc:sldChg chg="modSp add mod setBg">
        <pc:chgData name="Xier Wang" userId="7be01caa-512b-48f8-9c92-fd1de25e65b3" providerId="ADAL" clId="{B382EB67-25C2-5488-B615-874C12DA3F57}" dt="2025-11-14T14:22:18.512" v="579"/>
        <pc:sldMkLst>
          <pc:docMk/>
          <pc:sldMk cId="452442428" sldId="368"/>
        </pc:sldMkLst>
      </pc:sldChg>
      <pc:sldChg chg="add del setBg">
        <pc:chgData name="Xier Wang" userId="7be01caa-512b-48f8-9c92-fd1de25e65b3" providerId="ADAL" clId="{B382EB67-25C2-5488-B615-874C12DA3F57}" dt="2025-11-14T14:19:10.350" v="555"/>
        <pc:sldMkLst>
          <pc:docMk/>
          <pc:sldMk cId="2161335722" sldId="368"/>
        </pc:sldMkLst>
      </pc:sldChg>
      <pc:sldChg chg="add del setBg">
        <pc:chgData name="Xier Wang" userId="7be01caa-512b-48f8-9c92-fd1de25e65b3" providerId="ADAL" clId="{B382EB67-25C2-5488-B615-874C12DA3F57}" dt="2025-11-14T14:19:10.350" v="555"/>
        <pc:sldMkLst>
          <pc:docMk/>
          <pc:sldMk cId="25857368" sldId="369"/>
        </pc:sldMkLst>
      </pc:sldChg>
      <pc:sldChg chg="addSp delSp modSp add mod setBg">
        <pc:chgData name="Xier Wang" userId="7be01caa-512b-48f8-9c92-fd1de25e65b3" providerId="ADAL" clId="{B382EB67-25C2-5488-B615-874C12DA3F57}" dt="2025-11-14T15:13:55.445" v="1424" actId="207"/>
        <pc:sldMkLst>
          <pc:docMk/>
          <pc:sldMk cId="185026549" sldId="369"/>
        </pc:sldMkLst>
      </pc:sldChg>
      <pc:sldChg chg="addSp delSp modSp add mod setBg">
        <pc:chgData name="Xier Wang" userId="7be01caa-512b-48f8-9c92-fd1de25e65b3" providerId="ADAL" clId="{B382EB67-25C2-5488-B615-874C12DA3F57}" dt="2025-11-14T14:23:06.124" v="587"/>
        <pc:sldMkLst>
          <pc:docMk/>
          <pc:sldMk cId="2120763194" sldId="370"/>
        </pc:sldMkLst>
      </pc:sldChg>
      <pc:sldChg chg="add del setBg">
        <pc:chgData name="Xier Wang" userId="7be01caa-512b-48f8-9c92-fd1de25e65b3" providerId="ADAL" clId="{B382EB67-25C2-5488-B615-874C12DA3F57}" dt="2025-11-14T14:19:10.350" v="555"/>
        <pc:sldMkLst>
          <pc:docMk/>
          <pc:sldMk cId="2579246601" sldId="370"/>
        </pc:sldMkLst>
      </pc:sldChg>
      <pc:sldChg chg="add del setBg">
        <pc:chgData name="Xier Wang" userId="7be01caa-512b-48f8-9c92-fd1de25e65b3" providerId="ADAL" clId="{B382EB67-25C2-5488-B615-874C12DA3F57}" dt="2025-11-14T14:25:24.873" v="702"/>
        <pc:sldMkLst>
          <pc:docMk/>
          <pc:sldMk cId="426636474" sldId="371"/>
        </pc:sldMkLst>
      </pc:sldChg>
      <pc:sldChg chg="add del ord">
        <pc:chgData name="Xier Wang" userId="7be01caa-512b-48f8-9c92-fd1de25e65b3" providerId="ADAL" clId="{B382EB67-25C2-5488-B615-874C12DA3F57}" dt="2025-11-14T14:26:04.616" v="708" actId="2890"/>
        <pc:sldMkLst>
          <pc:docMk/>
          <pc:sldMk cId="653107276" sldId="371"/>
        </pc:sldMkLst>
      </pc:sldChg>
      <pc:sldChg chg="addSp delSp modSp add mod ord modTransition">
        <pc:chgData name="Xier Wang" userId="7be01caa-512b-48f8-9c92-fd1de25e65b3" providerId="ADAL" clId="{B382EB67-25C2-5488-B615-874C12DA3F57}" dt="2025-11-14T15:10:27.532" v="1320"/>
        <pc:sldMkLst>
          <pc:docMk/>
          <pc:sldMk cId="3332153510" sldId="371"/>
        </pc:sldMkLst>
        <pc:spChg chg="mod">
          <ac:chgData name="Xier Wang" userId="7be01caa-512b-48f8-9c92-fd1de25e65b3" providerId="ADAL" clId="{B382EB67-25C2-5488-B615-874C12DA3F57}" dt="2025-11-14T15:10:27.532" v="1320"/>
          <ac:spMkLst>
            <pc:docMk/>
            <pc:sldMk cId="3332153510" sldId="371"/>
            <ac:spMk id="10" creationId="{6AFFD145-A892-206E-D170-0EAC3679698A}"/>
          </ac:spMkLst>
        </pc:spChg>
        <pc:grpChg chg="add mod">
          <ac:chgData name="Xier Wang" userId="7be01caa-512b-48f8-9c92-fd1de25e65b3" providerId="ADAL" clId="{B382EB67-25C2-5488-B615-874C12DA3F57}" dt="2025-11-14T15:10:27.532" v="1320"/>
          <ac:grpSpMkLst>
            <pc:docMk/>
            <pc:sldMk cId="3332153510" sldId="371"/>
            <ac:grpSpMk id="8" creationId="{CD0C803B-F234-F6A7-48D0-BADC615B7CDE}"/>
          </ac:grpSpMkLst>
        </pc:grpChg>
      </pc:sldChg>
      <pc:sldChg chg="add del setBg">
        <pc:chgData name="Xier Wang" userId="7be01caa-512b-48f8-9c92-fd1de25e65b3" providerId="ADAL" clId="{B382EB67-25C2-5488-B615-874C12DA3F57}" dt="2025-11-14T14:25:24.873" v="702"/>
        <pc:sldMkLst>
          <pc:docMk/>
          <pc:sldMk cId="2180740849" sldId="372"/>
        </pc:sldMkLst>
      </pc:sldChg>
      <pc:sldChg chg="addSp delSp modSp add mod ord replId modTransition setBg">
        <pc:chgData name="Xier Wang" userId="7be01caa-512b-48f8-9c92-fd1de25e65b3" providerId="ADAL" clId="{B382EB67-25C2-5488-B615-874C12DA3F57}" dt="2025-11-14T14:49:33.209" v="1129"/>
        <pc:sldMkLst>
          <pc:docMk/>
          <pc:sldMk cId="3329252269" sldId="372"/>
        </pc:sldMkLst>
      </pc:sldChg>
      <pc:sldChg chg="add del ord replId">
        <pc:chgData name="Xier Wang" userId="7be01caa-512b-48f8-9c92-fd1de25e65b3" providerId="ADAL" clId="{B382EB67-25C2-5488-B615-874C12DA3F57}" dt="2025-11-14T14:26:04.616" v="708" actId="2890"/>
        <pc:sldMkLst>
          <pc:docMk/>
          <pc:sldMk cId="3333418955" sldId="372"/>
        </pc:sldMkLst>
      </pc:sldChg>
      <pc:sldChg chg="add del ord replId">
        <pc:chgData name="Xier Wang" userId="7be01caa-512b-48f8-9c92-fd1de25e65b3" providerId="ADAL" clId="{B382EB67-25C2-5488-B615-874C12DA3F57}" dt="2025-11-14T14:26:04.616" v="708" actId="2890"/>
        <pc:sldMkLst>
          <pc:docMk/>
          <pc:sldMk cId="1121974316" sldId="373"/>
        </pc:sldMkLst>
      </pc:sldChg>
      <pc:sldChg chg="add del setBg">
        <pc:chgData name="Xier Wang" userId="7be01caa-512b-48f8-9c92-fd1de25e65b3" providerId="ADAL" clId="{B382EB67-25C2-5488-B615-874C12DA3F57}" dt="2025-11-14T14:25:24.873" v="702"/>
        <pc:sldMkLst>
          <pc:docMk/>
          <pc:sldMk cId="2237903192" sldId="373"/>
        </pc:sldMkLst>
      </pc:sldChg>
      <pc:sldChg chg="addSp delSp modSp add mod ord replId modTransition setBg">
        <pc:chgData name="Xier Wang" userId="7be01caa-512b-48f8-9c92-fd1de25e65b3" providerId="ADAL" clId="{B382EB67-25C2-5488-B615-874C12DA3F57}" dt="2025-11-18T02:32:41.672" v="6312" actId="1035"/>
        <pc:sldMkLst>
          <pc:docMk/>
          <pc:sldMk cId="3055433546" sldId="373"/>
        </pc:sldMkLst>
        <pc:spChg chg="add del mod">
          <ac:chgData name="Xier Wang" userId="7be01caa-512b-48f8-9c92-fd1de25e65b3" providerId="ADAL" clId="{B382EB67-25C2-5488-B615-874C12DA3F57}" dt="2025-11-17T12:25:25.820" v="2796" actId="478"/>
          <ac:spMkLst>
            <pc:docMk/>
            <pc:sldMk cId="3055433546" sldId="373"/>
            <ac:spMk id="2" creationId="{2470D8BF-C7D8-6CB9-3ACE-E9501C67A124}"/>
          </ac:spMkLst>
        </pc:spChg>
        <pc:spChg chg="add del mod">
          <ac:chgData name="Xier Wang" userId="7be01caa-512b-48f8-9c92-fd1de25e65b3" providerId="ADAL" clId="{B382EB67-25C2-5488-B615-874C12DA3F57}" dt="2025-11-17T12:27:13.551" v="2833" actId="478"/>
          <ac:spMkLst>
            <pc:docMk/>
            <pc:sldMk cId="3055433546" sldId="373"/>
            <ac:spMk id="5" creationId="{21D96687-3A3E-7DBF-1D6D-4F8C40F2C2ED}"/>
          </ac:spMkLst>
        </pc:spChg>
        <pc:spChg chg="add del mod">
          <ac:chgData name="Xier Wang" userId="7be01caa-512b-48f8-9c92-fd1de25e65b3" providerId="ADAL" clId="{B382EB67-25C2-5488-B615-874C12DA3F57}" dt="2025-11-17T13:23:23.702" v="3187" actId="478"/>
          <ac:spMkLst>
            <pc:docMk/>
            <pc:sldMk cId="3055433546" sldId="373"/>
            <ac:spMk id="5" creationId="{A30412E3-BEE6-CAC2-9E08-5966E3BCC182}"/>
          </ac:spMkLst>
        </pc:spChg>
        <pc:spChg chg="add mod">
          <ac:chgData name="Xier Wang" userId="7be01caa-512b-48f8-9c92-fd1de25e65b3" providerId="ADAL" clId="{B382EB67-25C2-5488-B615-874C12DA3F57}" dt="2025-11-18T02:29:35.903" v="6269" actId="1036"/>
          <ac:spMkLst>
            <pc:docMk/>
            <pc:sldMk cId="3055433546" sldId="373"/>
            <ac:spMk id="6" creationId="{9AA505A6-C7A5-4FAC-A6CF-16F90CD25426}"/>
          </ac:spMkLst>
        </pc:spChg>
        <pc:spChg chg="add del mod">
          <ac:chgData name="Xier Wang" userId="7be01caa-512b-48f8-9c92-fd1de25e65b3" providerId="ADAL" clId="{B382EB67-25C2-5488-B615-874C12DA3F57}" dt="2025-11-17T13:24:20.219" v="3200" actId="21"/>
          <ac:spMkLst>
            <pc:docMk/>
            <pc:sldMk cId="3055433546" sldId="373"/>
            <ac:spMk id="8" creationId="{F760898B-DE04-F81C-4409-6BD9C31B279B}"/>
          </ac:spMkLst>
        </pc:spChg>
        <pc:spChg chg="add del mod">
          <ac:chgData name="Xier Wang" userId="7be01caa-512b-48f8-9c92-fd1de25e65b3" providerId="ADAL" clId="{B382EB67-25C2-5488-B615-874C12DA3F57}" dt="2025-11-17T13:14:35.600" v="3006" actId="478"/>
          <ac:spMkLst>
            <pc:docMk/>
            <pc:sldMk cId="3055433546" sldId="373"/>
            <ac:spMk id="10" creationId="{1AA10044-486D-E28B-0022-53071558A9F0}"/>
          </ac:spMkLst>
        </pc:spChg>
        <pc:spChg chg="add del mod">
          <ac:chgData name="Xier Wang" userId="7be01caa-512b-48f8-9c92-fd1de25e65b3" providerId="ADAL" clId="{B382EB67-25C2-5488-B615-874C12DA3F57}" dt="2025-11-17T13:23:26.224" v="3188" actId="478"/>
          <ac:spMkLst>
            <pc:docMk/>
            <pc:sldMk cId="3055433546" sldId="373"/>
            <ac:spMk id="14" creationId="{D6161EA0-8ABA-C560-C68E-010492152F11}"/>
          </ac:spMkLst>
        </pc:spChg>
        <pc:spChg chg="add mod">
          <ac:chgData name="Xier Wang" userId="7be01caa-512b-48f8-9c92-fd1de25e65b3" providerId="ADAL" clId="{B382EB67-25C2-5488-B615-874C12DA3F57}" dt="2025-11-17T14:47:48.159" v="4609" actId="14100"/>
          <ac:spMkLst>
            <pc:docMk/>
            <pc:sldMk cId="3055433546" sldId="373"/>
            <ac:spMk id="16" creationId="{72294DA1-94A6-BA5B-9872-224BB8122558}"/>
          </ac:spMkLst>
        </pc:spChg>
        <pc:spChg chg="mod">
          <ac:chgData name="Xier Wang" userId="7be01caa-512b-48f8-9c92-fd1de25e65b3" providerId="ADAL" clId="{B382EB67-25C2-5488-B615-874C12DA3F57}" dt="2025-11-17T14:48:11.326" v="4617" actId="1076"/>
          <ac:spMkLst>
            <pc:docMk/>
            <pc:sldMk cId="3055433546" sldId="373"/>
            <ac:spMk id="18" creationId="{B697A5A1-026C-15A7-98EE-337FEFA0EFA4}"/>
          </ac:spMkLst>
        </pc:spChg>
        <pc:spChg chg="add del">
          <ac:chgData name="Xier Wang" userId="7be01caa-512b-48f8-9c92-fd1de25e65b3" providerId="ADAL" clId="{B382EB67-25C2-5488-B615-874C12DA3F57}" dt="2025-11-17T13:23:49.173" v="3190" actId="22"/>
          <ac:spMkLst>
            <pc:docMk/>
            <pc:sldMk cId="3055433546" sldId="373"/>
            <ac:spMk id="19" creationId="{866E9EE0-DC19-ABE9-F03D-B748082CFEEB}"/>
          </ac:spMkLst>
        </pc:spChg>
        <pc:spChg chg="add mod">
          <ac:chgData name="Xier Wang" userId="7be01caa-512b-48f8-9c92-fd1de25e65b3" providerId="ADAL" clId="{B382EB67-25C2-5488-B615-874C12DA3F57}" dt="2025-11-18T02:32:41.672" v="6312" actId="1035"/>
          <ac:spMkLst>
            <pc:docMk/>
            <pc:sldMk cId="3055433546" sldId="373"/>
            <ac:spMk id="20" creationId="{EAF8244B-3A6C-2B4B-8B4F-C22C4AE90C17}"/>
          </ac:spMkLst>
        </pc:spChg>
        <pc:spChg chg="add mod">
          <ac:chgData name="Xier Wang" userId="7be01caa-512b-48f8-9c92-fd1de25e65b3" providerId="ADAL" clId="{B382EB67-25C2-5488-B615-874C12DA3F57}" dt="2025-11-17T13:25:25.763" v="3213"/>
          <ac:spMkLst>
            <pc:docMk/>
            <pc:sldMk cId="3055433546" sldId="373"/>
            <ac:spMk id="21" creationId="{A3C102B6-964C-A22C-CCFA-A91A319142F1}"/>
          </ac:spMkLst>
        </pc:spChg>
        <pc:spChg chg="add del mod">
          <ac:chgData name="Xier Wang" userId="7be01caa-512b-48f8-9c92-fd1de25e65b3" providerId="ADAL" clId="{B382EB67-25C2-5488-B615-874C12DA3F57}" dt="2025-11-17T14:23:21.356" v="3801" actId="478"/>
          <ac:spMkLst>
            <pc:docMk/>
            <pc:sldMk cId="3055433546" sldId="373"/>
            <ac:spMk id="22" creationId="{1061C18B-B1CA-6219-1F98-08105E90E1C5}"/>
          </ac:spMkLst>
        </pc:spChg>
        <pc:spChg chg="add del mod">
          <ac:chgData name="Xier Wang" userId="7be01caa-512b-48f8-9c92-fd1de25e65b3" providerId="ADAL" clId="{B382EB67-25C2-5488-B615-874C12DA3F57}" dt="2025-11-17T14:23:20.400" v="3800" actId="478"/>
          <ac:spMkLst>
            <pc:docMk/>
            <pc:sldMk cId="3055433546" sldId="373"/>
            <ac:spMk id="23" creationId="{236F64D1-4A48-3E02-659C-308B93830DE5}"/>
          </ac:spMkLst>
        </pc:spChg>
        <pc:spChg chg="add del mod">
          <ac:chgData name="Xier Wang" userId="7be01caa-512b-48f8-9c92-fd1de25e65b3" providerId="ADAL" clId="{B382EB67-25C2-5488-B615-874C12DA3F57}" dt="2025-11-17T14:23:19.552" v="3799" actId="478"/>
          <ac:spMkLst>
            <pc:docMk/>
            <pc:sldMk cId="3055433546" sldId="373"/>
            <ac:spMk id="24" creationId="{ED8694D0-F102-B273-952B-FCE2EAFCDC75}"/>
          </ac:spMkLst>
        </pc:spChg>
        <pc:spChg chg="add del mod">
          <ac:chgData name="Xier Wang" userId="7be01caa-512b-48f8-9c92-fd1de25e65b3" providerId="ADAL" clId="{B382EB67-25C2-5488-B615-874C12DA3F57}" dt="2025-11-17T14:27:54.394" v="4233" actId="478"/>
          <ac:spMkLst>
            <pc:docMk/>
            <pc:sldMk cId="3055433546" sldId="373"/>
            <ac:spMk id="25" creationId="{E6D24444-E0EA-F86B-03FC-8356EEF83353}"/>
          </ac:spMkLst>
        </pc:spChg>
        <pc:spChg chg="add del mod">
          <ac:chgData name="Xier Wang" userId="7be01caa-512b-48f8-9c92-fd1de25e65b3" providerId="ADAL" clId="{B382EB67-25C2-5488-B615-874C12DA3F57}" dt="2025-11-17T14:27:55.567" v="4234" actId="478"/>
          <ac:spMkLst>
            <pc:docMk/>
            <pc:sldMk cId="3055433546" sldId="373"/>
            <ac:spMk id="26" creationId="{DF7579F5-D055-492C-4F90-BA12EAB3DC0A}"/>
          </ac:spMkLst>
        </pc:spChg>
        <pc:spChg chg="add del mod topLvl">
          <ac:chgData name="Xier Wang" userId="7be01caa-512b-48f8-9c92-fd1de25e65b3" providerId="ADAL" clId="{B382EB67-25C2-5488-B615-874C12DA3F57}" dt="2025-11-17T14:42:56.158" v="4541" actId="164"/>
          <ac:spMkLst>
            <pc:docMk/>
            <pc:sldMk cId="3055433546" sldId="373"/>
            <ac:spMk id="27" creationId="{6760959A-674D-69F9-3E3F-362D2AC1231D}"/>
          </ac:spMkLst>
        </pc:spChg>
        <pc:spChg chg="add mod topLvl">
          <ac:chgData name="Xier Wang" userId="7be01caa-512b-48f8-9c92-fd1de25e65b3" providerId="ADAL" clId="{B382EB67-25C2-5488-B615-874C12DA3F57}" dt="2025-11-17T14:42:56.158" v="4541" actId="164"/>
          <ac:spMkLst>
            <pc:docMk/>
            <pc:sldMk cId="3055433546" sldId="373"/>
            <ac:spMk id="29" creationId="{7A1B9BFC-C6AF-0DFB-1882-4209FD8ECF6C}"/>
          </ac:spMkLst>
        </pc:spChg>
        <pc:spChg chg="add mod topLvl">
          <ac:chgData name="Xier Wang" userId="7be01caa-512b-48f8-9c92-fd1de25e65b3" providerId="ADAL" clId="{B382EB67-25C2-5488-B615-874C12DA3F57}" dt="2025-11-17T14:43:01.387" v="4542" actId="164"/>
          <ac:spMkLst>
            <pc:docMk/>
            <pc:sldMk cId="3055433546" sldId="373"/>
            <ac:spMk id="30" creationId="{A9D3BDF0-A833-B3F6-F6E5-C05458DE13B6}"/>
          </ac:spMkLst>
        </pc:spChg>
        <pc:spChg chg="add mod topLvl">
          <ac:chgData name="Xier Wang" userId="7be01caa-512b-48f8-9c92-fd1de25e65b3" providerId="ADAL" clId="{B382EB67-25C2-5488-B615-874C12DA3F57}" dt="2025-11-17T14:43:01.387" v="4542" actId="164"/>
          <ac:spMkLst>
            <pc:docMk/>
            <pc:sldMk cId="3055433546" sldId="373"/>
            <ac:spMk id="31" creationId="{5968CF0D-ECAE-18FD-6194-05942C2ACCD3}"/>
          </ac:spMkLst>
        </pc:spChg>
        <pc:spChg chg="add mod topLvl">
          <ac:chgData name="Xier Wang" userId="7be01caa-512b-48f8-9c92-fd1de25e65b3" providerId="ADAL" clId="{B382EB67-25C2-5488-B615-874C12DA3F57}" dt="2025-11-17T14:43:06.795" v="4543" actId="164"/>
          <ac:spMkLst>
            <pc:docMk/>
            <pc:sldMk cId="3055433546" sldId="373"/>
            <ac:spMk id="32" creationId="{F90F87C6-AECA-8289-5B82-CEAEC1929CDB}"/>
          </ac:spMkLst>
        </pc:spChg>
        <pc:spChg chg="add mod topLvl">
          <ac:chgData name="Xier Wang" userId="7be01caa-512b-48f8-9c92-fd1de25e65b3" providerId="ADAL" clId="{B382EB67-25C2-5488-B615-874C12DA3F57}" dt="2025-11-17T14:43:06.795" v="4543" actId="164"/>
          <ac:spMkLst>
            <pc:docMk/>
            <pc:sldMk cId="3055433546" sldId="373"/>
            <ac:spMk id="33" creationId="{CE889CE4-09E0-6768-C38E-5F08464405A0}"/>
          </ac:spMkLst>
        </pc:spChg>
        <pc:spChg chg="add">
          <ac:chgData name="Xier Wang" userId="7be01caa-512b-48f8-9c92-fd1de25e65b3" providerId="ADAL" clId="{B382EB67-25C2-5488-B615-874C12DA3F57}" dt="2025-11-17T14:39:39.132" v="4397"/>
          <ac:spMkLst>
            <pc:docMk/>
            <pc:sldMk cId="3055433546" sldId="373"/>
            <ac:spMk id="34" creationId="{3D2390C8-03DC-F118-7E5B-AFDE9A9E4B5A}"/>
          </ac:spMkLst>
        </pc:spChg>
        <pc:spChg chg="add mod topLvl">
          <ac:chgData name="Xier Wang" userId="7be01caa-512b-48f8-9c92-fd1de25e65b3" providerId="ADAL" clId="{B382EB67-25C2-5488-B615-874C12DA3F57}" dt="2025-11-17T14:45:12.612" v="4562" actId="1076"/>
          <ac:spMkLst>
            <pc:docMk/>
            <pc:sldMk cId="3055433546" sldId="373"/>
            <ac:spMk id="35" creationId="{E81DAC91-FBBC-4AF4-4CAF-3B1DC7F9C212}"/>
          </ac:spMkLst>
        </pc:spChg>
        <pc:spChg chg="add">
          <ac:chgData name="Xier Wang" userId="7be01caa-512b-48f8-9c92-fd1de25e65b3" providerId="ADAL" clId="{B382EB67-25C2-5488-B615-874C12DA3F57}" dt="2025-11-17T14:39:51.414" v="4400"/>
          <ac:spMkLst>
            <pc:docMk/>
            <pc:sldMk cId="3055433546" sldId="373"/>
            <ac:spMk id="36" creationId="{84A31016-6ECF-6919-76B5-89246054147B}"/>
          </ac:spMkLst>
        </pc:spChg>
        <pc:spChg chg="add mod topLvl">
          <ac:chgData name="Xier Wang" userId="7be01caa-512b-48f8-9c92-fd1de25e65b3" providerId="ADAL" clId="{B382EB67-25C2-5488-B615-874C12DA3F57}" dt="2025-11-17T14:43:45.407" v="4559" actId="1035"/>
          <ac:spMkLst>
            <pc:docMk/>
            <pc:sldMk cId="3055433546" sldId="373"/>
            <ac:spMk id="37" creationId="{67906C62-26F3-5E52-FB7B-10A2726CE520}"/>
          </ac:spMkLst>
        </pc:spChg>
        <pc:grpChg chg="del">
          <ac:chgData name="Xier Wang" userId="7be01caa-512b-48f8-9c92-fd1de25e65b3" providerId="ADAL" clId="{B382EB67-25C2-5488-B615-874C12DA3F57}" dt="2025-11-17T12:27:09.497" v="2831" actId="478"/>
          <ac:grpSpMkLst>
            <pc:docMk/>
            <pc:sldMk cId="3055433546" sldId="373"/>
            <ac:grpSpMk id="3" creationId="{78B66481-78AB-FD04-EF07-B7BB5FD972D8}"/>
          </ac:grpSpMkLst>
        </pc:grpChg>
        <pc:grpChg chg="add del mod">
          <ac:chgData name="Xier Wang" userId="7be01caa-512b-48f8-9c92-fd1de25e65b3" providerId="ADAL" clId="{B382EB67-25C2-5488-B615-874C12DA3F57}" dt="2025-11-17T14:42:37.835" v="4537" actId="165"/>
          <ac:grpSpMkLst>
            <pc:docMk/>
            <pc:sldMk cId="3055433546" sldId="373"/>
            <ac:grpSpMk id="38" creationId="{85287C3B-E301-76FF-0DEA-6008F0D224FB}"/>
          </ac:grpSpMkLst>
        </pc:grpChg>
        <pc:grpChg chg="add mod">
          <ac:chgData name="Xier Wang" userId="7be01caa-512b-48f8-9c92-fd1de25e65b3" providerId="ADAL" clId="{B382EB67-25C2-5488-B615-874C12DA3F57}" dt="2025-11-17T14:43:17.617" v="4546" actId="1035"/>
          <ac:grpSpMkLst>
            <pc:docMk/>
            <pc:sldMk cId="3055433546" sldId="373"/>
            <ac:grpSpMk id="39" creationId="{6BB43F7D-B1B5-20DB-28CA-8FB1DE7AAB46}"/>
          </ac:grpSpMkLst>
        </pc:grpChg>
        <pc:grpChg chg="add mod">
          <ac:chgData name="Xier Wang" userId="7be01caa-512b-48f8-9c92-fd1de25e65b3" providerId="ADAL" clId="{B382EB67-25C2-5488-B615-874C12DA3F57}" dt="2025-11-17T14:43:17.617" v="4546" actId="1035"/>
          <ac:grpSpMkLst>
            <pc:docMk/>
            <pc:sldMk cId="3055433546" sldId="373"/>
            <ac:grpSpMk id="40" creationId="{43329C61-FF4C-E566-E5DF-E244D11DD976}"/>
          </ac:grpSpMkLst>
        </pc:grpChg>
        <pc:grpChg chg="add mod">
          <ac:chgData name="Xier Wang" userId="7be01caa-512b-48f8-9c92-fd1de25e65b3" providerId="ADAL" clId="{B382EB67-25C2-5488-B615-874C12DA3F57}" dt="2025-11-17T14:43:17.617" v="4546" actId="1035"/>
          <ac:grpSpMkLst>
            <pc:docMk/>
            <pc:sldMk cId="3055433546" sldId="373"/>
            <ac:grpSpMk id="41" creationId="{0F290DED-7C7C-3035-FFFC-195A980E97A1}"/>
          </ac:grpSpMkLst>
        </pc:grpChg>
        <pc:picChg chg="add mod">
          <ac:chgData name="Xier Wang" userId="7be01caa-512b-48f8-9c92-fd1de25e65b3" providerId="ADAL" clId="{B382EB67-25C2-5488-B615-874C12DA3F57}" dt="2025-11-18T01:16:27.063" v="6113" actId="14100"/>
          <ac:picMkLst>
            <pc:docMk/>
            <pc:sldMk cId="3055433546" sldId="373"/>
            <ac:picMk id="3" creationId="{D14ECCBE-5EE3-BDF7-5700-DDC5B9916962}"/>
          </ac:picMkLst>
        </pc:picChg>
        <pc:picChg chg="del mod">
          <ac:chgData name="Xier Wang" userId="7be01caa-512b-48f8-9c92-fd1de25e65b3" providerId="ADAL" clId="{B382EB67-25C2-5488-B615-874C12DA3F57}" dt="2025-11-17T13:02:05.271" v="2916" actId="478"/>
          <ac:picMkLst>
            <pc:docMk/>
            <pc:sldMk cId="3055433546" sldId="373"/>
            <ac:picMk id="11" creationId="{CDA2DD25-F944-EC0F-4A80-6BF01A91D367}"/>
          </ac:picMkLst>
        </pc:picChg>
        <pc:picChg chg="del mod">
          <ac:chgData name="Xier Wang" userId="7be01caa-512b-48f8-9c92-fd1de25e65b3" providerId="ADAL" clId="{B382EB67-25C2-5488-B615-874C12DA3F57}" dt="2025-11-17T13:02:04.279" v="2915" actId="478"/>
          <ac:picMkLst>
            <pc:docMk/>
            <pc:sldMk cId="3055433546" sldId="373"/>
            <ac:picMk id="13" creationId="{6129BFFC-44D3-FBB3-9C08-416E359C3D64}"/>
          </ac:picMkLst>
        </pc:picChg>
        <pc:picChg chg="mod">
          <ac:chgData name="Xier Wang" userId="7be01caa-512b-48f8-9c92-fd1de25e65b3" providerId="ADAL" clId="{B382EB67-25C2-5488-B615-874C12DA3F57}" dt="2025-11-17T14:43:33.375" v="4552" actId="1036"/>
          <ac:picMkLst>
            <pc:docMk/>
            <pc:sldMk cId="3055433546" sldId="373"/>
            <ac:picMk id="15" creationId="{D6DEED83-FA2A-2ADC-667E-B48930F53DC1}"/>
          </ac:picMkLst>
        </pc:picChg>
      </pc:sldChg>
      <pc:sldChg chg="add del ord replId">
        <pc:chgData name="Xier Wang" userId="7be01caa-512b-48f8-9c92-fd1de25e65b3" providerId="ADAL" clId="{B382EB67-25C2-5488-B615-874C12DA3F57}" dt="2025-11-14T14:26:04.616" v="708" actId="2890"/>
        <pc:sldMkLst>
          <pc:docMk/>
          <pc:sldMk cId="1580125766" sldId="374"/>
        </pc:sldMkLst>
      </pc:sldChg>
      <pc:sldChg chg="add del setBg">
        <pc:chgData name="Xier Wang" userId="7be01caa-512b-48f8-9c92-fd1de25e65b3" providerId="ADAL" clId="{B382EB67-25C2-5488-B615-874C12DA3F57}" dt="2025-11-14T14:25:24.873" v="702"/>
        <pc:sldMkLst>
          <pc:docMk/>
          <pc:sldMk cId="1749787273" sldId="374"/>
        </pc:sldMkLst>
      </pc:sldChg>
      <pc:sldChg chg="addSp delSp modSp add mod ord replId modTransition setBg">
        <pc:chgData name="Xier Wang" userId="7be01caa-512b-48f8-9c92-fd1de25e65b3" providerId="ADAL" clId="{B382EB67-25C2-5488-B615-874C12DA3F57}" dt="2025-11-16T15:23:03.342" v="2315" actId="14100"/>
        <pc:sldMkLst>
          <pc:docMk/>
          <pc:sldMk cId="3069481059" sldId="374"/>
        </pc:sldMkLst>
      </pc:sldChg>
      <pc:sldChg chg="addSp delSp modSp add mod ord modTransition setBg">
        <pc:chgData name="Xier Wang" userId="7be01caa-512b-48f8-9c92-fd1de25e65b3" providerId="ADAL" clId="{B382EB67-25C2-5488-B615-874C12DA3F57}" dt="2025-11-16T15:24:04.376" v="2337" actId="20578"/>
        <pc:sldMkLst>
          <pc:docMk/>
          <pc:sldMk cId="2910898570" sldId="375"/>
        </pc:sldMkLst>
      </pc:sldChg>
      <pc:sldChg chg="addSp delSp modSp add mod ord modTransition setBg">
        <pc:chgData name="Xier Wang" userId="7be01caa-512b-48f8-9c92-fd1de25e65b3" providerId="ADAL" clId="{B382EB67-25C2-5488-B615-874C12DA3F57}" dt="2025-11-14T15:09:16.308" v="1294" actId="1076"/>
        <pc:sldMkLst>
          <pc:docMk/>
          <pc:sldMk cId="3055355592" sldId="376"/>
        </pc:sldMkLst>
      </pc:sldChg>
      <pc:sldChg chg="addSp delSp modSp mod modTransition setBg modAnim">
        <pc:chgData name="Xier Wang" userId="7be01caa-512b-48f8-9c92-fd1de25e65b3" providerId="ADAL" clId="{B382EB67-25C2-5488-B615-874C12DA3F57}" dt="2025-11-18T00:42:50.304" v="6089" actId="20577"/>
        <pc:sldMkLst>
          <pc:docMk/>
          <pc:sldMk cId="309206097" sldId="380"/>
        </pc:sldMkLst>
        <pc:spChg chg="add mod">
          <ac:chgData name="Xier Wang" userId="7be01caa-512b-48f8-9c92-fd1de25e65b3" providerId="ADAL" clId="{B382EB67-25C2-5488-B615-874C12DA3F57}" dt="2025-11-18T00:03:19.971" v="5792" actId="207"/>
          <ac:spMkLst>
            <pc:docMk/>
            <pc:sldMk cId="309206097" sldId="380"/>
            <ac:spMk id="2" creationId="{96A80B3C-A189-8421-52B5-485DDD4BFE40}"/>
          </ac:spMkLst>
        </pc:spChg>
        <pc:spChg chg="mod">
          <ac:chgData name="Xier Wang" userId="7be01caa-512b-48f8-9c92-fd1de25e65b3" providerId="ADAL" clId="{B382EB67-25C2-5488-B615-874C12DA3F57}" dt="2025-11-18T00:03:36.660" v="5793" actId="207"/>
          <ac:spMkLst>
            <pc:docMk/>
            <pc:sldMk cId="309206097" sldId="380"/>
            <ac:spMk id="6" creationId="{372DA04F-28EB-13CB-AAA9-67784F30C3CF}"/>
          </ac:spMkLst>
        </pc:spChg>
        <pc:spChg chg="del">
          <ac:chgData name="Xier Wang" userId="7be01caa-512b-48f8-9c92-fd1de25e65b3" providerId="ADAL" clId="{B382EB67-25C2-5488-B615-874C12DA3F57}" dt="2025-11-17T14:55:10.474" v="4805" actId="478"/>
          <ac:spMkLst>
            <pc:docMk/>
            <pc:sldMk cId="309206097" sldId="380"/>
            <ac:spMk id="7" creationId="{00544FF2-F4E5-5148-2D54-6D34755430DD}"/>
          </ac:spMkLst>
        </pc:spChg>
        <pc:spChg chg="mod">
          <ac:chgData name="Xier Wang" userId="7be01caa-512b-48f8-9c92-fd1de25e65b3" providerId="ADAL" clId="{B382EB67-25C2-5488-B615-874C12DA3F57}" dt="2025-11-18T00:34:05.681" v="5998"/>
          <ac:spMkLst>
            <pc:docMk/>
            <pc:sldMk cId="309206097" sldId="380"/>
            <ac:spMk id="8" creationId="{30BFF002-66AF-D03C-BC5A-864C5FB3C150}"/>
          </ac:spMkLst>
        </pc:spChg>
        <pc:spChg chg="mod">
          <ac:chgData name="Xier Wang" userId="7be01caa-512b-48f8-9c92-fd1de25e65b3" providerId="ADAL" clId="{B382EB67-25C2-5488-B615-874C12DA3F57}" dt="2025-11-18T00:02:03.590" v="5785"/>
          <ac:spMkLst>
            <pc:docMk/>
            <pc:sldMk cId="309206097" sldId="380"/>
            <ac:spMk id="9" creationId="{0CB2C0CC-F9D4-6A8B-5F85-9C4B3A6630C5}"/>
          </ac:spMkLst>
        </pc:spChg>
        <pc:spChg chg="mod">
          <ac:chgData name="Xier Wang" userId="7be01caa-512b-48f8-9c92-fd1de25e65b3" providerId="ADAL" clId="{B382EB67-25C2-5488-B615-874C12DA3F57}" dt="2025-11-18T00:03:10.817" v="5791" actId="207"/>
          <ac:spMkLst>
            <pc:docMk/>
            <pc:sldMk cId="309206097" sldId="380"/>
            <ac:spMk id="10" creationId="{3D2ABCC1-A1D4-0C76-E62F-364B902F5B36}"/>
          </ac:spMkLst>
        </pc:spChg>
        <pc:spChg chg="mod">
          <ac:chgData name="Xier Wang" userId="7be01caa-512b-48f8-9c92-fd1de25e65b3" providerId="ADAL" clId="{B382EB67-25C2-5488-B615-874C12DA3F57}" dt="2025-11-18T00:02:08.456" v="5786"/>
          <ac:spMkLst>
            <pc:docMk/>
            <pc:sldMk cId="309206097" sldId="380"/>
            <ac:spMk id="12" creationId="{AAF98B33-4B43-5C1C-E41C-49E3BA4E4A81}"/>
          </ac:spMkLst>
        </pc:spChg>
        <pc:spChg chg="mod">
          <ac:chgData name="Xier Wang" userId="7be01caa-512b-48f8-9c92-fd1de25e65b3" providerId="ADAL" clId="{B382EB67-25C2-5488-B615-874C12DA3F57}" dt="2025-11-18T00:42:50.304" v="6089" actId="20577"/>
          <ac:spMkLst>
            <pc:docMk/>
            <pc:sldMk cId="309206097" sldId="380"/>
            <ac:spMk id="19" creationId="{8E26D709-63AF-03FF-29AB-507A3253B034}"/>
          </ac:spMkLst>
        </pc:spChg>
        <pc:spChg chg="add del mod">
          <ac:chgData name="Xier Wang" userId="7be01caa-512b-48f8-9c92-fd1de25e65b3" providerId="ADAL" clId="{B382EB67-25C2-5488-B615-874C12DA3F57}" dt="2025-11-18T00:33:10.636" v="5944" actId="22"/>
          <ac:spMkLst>
            <pc:docMk/>
            <pc:sldMk cId="309206097" sldId="380"/>
            <ac:spMk id="20" creationId="{97AC3985-B2CB-4FF7-4F55-0B13E1AD0B2E}"/>
          </ac:spMkLst>
        </pc:spChg>
        <pc:spChg chg="mod">
          <ac:chgData name="Xier Wang" userId="7be01caa-512b-48f8-9c92-fd1de25e65b3" providerId="ADAL" clId="{B382EB67-25C2-5488-B615-874C12DA3F57}" dt="2025-11-18T00:34:05.681" v="5998"/>
          <ac:spMkLst>
            <pc:docMk/>
            <pc:sldMk cId="309206097" sldId="380"/>
            <ac:spMk id="21" creationId="{9E678C6C-39E9-1825-2CD5-EF4252A65B12}"/>
          </ac:spMkLst>
        </pc:spChg>
        <pc:spChg chg="mod">
          <ac:chgData name="Xier Wang" userId="7be01caa-512b-48f8-9c92-fd1de25e65b3" providerId="ADAL" clId="{B382EB67-25C2-5488-B615-874C12DA3F57}" dt="2025-11-18T00:34:05.681" v="5998"/>
          <ac:spMkLst>
            <pc:docMk/>
            <pc:sldMk cId="309206097" sldId="380"/>
            <ac:spMk id="58" creationId="{22E6B446-378A-82EA-9AF7-F638E02F97F6}"/>
          </ac:spMkLst>
        </pc:spChg>
        <pc:spChg chg="mod">
          <ac:chgData name="Xier Wang" userId="7be01caa-512b-48f8-9c92-fd1de25e65b3" providerId="ADAL" clId="{B382EB67-25C2-5488-B615-874C12DA3F57}" dt="2025-11-18T00:34:05.681" v="5998"/>
          <ac:spMkLst>
            <pc:docMk/>
            <pc:sldMk cId="309206097" sldId="380"/>
            <ac:spMk id="78" creationId="{0283E483-220B-EF0D-1BC8-B5B9341D15D8}"/>
          </ac:spMkLst>
        </pc:spChg>
        <pc:grpChg chg="add mod">
          <ac:chgData name="Xier Wang" userId="7be01caa-512b-48f8-9c92-fd1de25e65b3" providerId="ADAL" clId="{B382EB67-25C2-5488-B615-874C12DA3F57}" dt="2025-11-18T00:02:03.590" v="5785"/>
          <ac:grpSpMkLst>
            <pc:docMk/>
            <pc:sldMk cId="309206097" sldId="380"/>
            <ac:grpSpMk id="7" creationId="{7B169FFE-2D58-0A59-4CB0-42601E1ED639}"/>
          </ac:grpSpMkLst>
        </pc:grpChg>
        <pc:grpChg chg="add mod">
          <ac:chgData name="Xier Wang" userId="7be01caa-512b-48f8-9c92-fd1de25e65b3" providerId="ADAL" clId="{B382EB67-25C2-5488-B615-874C12DA3F57}" dt="2025-11-18T00:02:08.456" v="5786"/>
          <ac:grpSpMkLst>
            <pc:docMk/>
            <pc:sldMk cId="309206097" sldId="380"/>
            <ac:grpSpMk id="11" creationId="{33AE79AE-4A47-1C52-9D13-81A6137AD583}"/>
          </ac:grpSpMkLst>
        </pc:grpChg>
        <pc:grpChg chg="mod">
          <ac:chgData name="Xier Wang" userId="7be01caa-512b-48f8-9c92-fd1de25e65b3" providerId="ADAL" clId="{B382EB67-25C2-5488-B615-874C12DA3F57}" dt="2025-11-18T00:34:05.681" v="5998"/>
          <ac:grpSpMkLst>
            <pc:docMk/>
            <pc:sldMk cId="309206097" sldId="380"/>
            <ac:grpSpMk id="13" creationId="{44B2660C-E81D-395F-48C3-894CA466D821}"/>
          </ac:grpSpMkLst>
        </pc:grpChg>
        <pc:grpChg chg="add mod">
          <ac:chgData name="Xier Wang" userId="7be01caa-512b-48f8-9c92-fd1de25e65b3" providerId="ADAL" clId="{B382EB67-25C2-5488-B615-874C12DA3F57}" dt="2025-11-18T00:34:05.681" v="5998"/>
          <ac:grpSpMkLst>
            <pc:docMk/>
            <pc:sldMk cId="309206097" sldId="380"/>
            <ac:grpSpMk id="14" creationId="{1297CDD3-9369-DC1B-B044-81D404893758}"/>
          </ac:grpSpMkLst>
        </pc:grpChg>
        <pc:grpChg chg="mod">
          <ac:chgData name="Xier Wang" userId="7be01caa-512b-48f8-9c92-fd1de25e65b3" providerId="ADAL" clId="{B382EB67-25C2-5488-B615-874C12DA3F57}" dt="2025-11-18T00:34:05.681" v="5998"/>
          <ac:grpSpMkLst>
            <pc:docMk/>
            <pc:sldMk cId="309206097" sldId="380"/>
            <ac:grpSpMk id="63" creationId="{0C8DCC9E-CED7-B60B-46A8-D4B0B5845DA4}"/>
          </ac:grpSpMkLst>
        </pc:grpChg>
        <pc:picChg chg="mod">
          <ac:chgData name="Xier Wang" userId="7be01caa-512b-48f8-9c92-fd1de25e65b3" providerId="ADAL" clId="{B382EB67-25C2-5488-B615-874C12DA3F57}" dt="2025-11-18T00:34:05.681" v="5998"/>
          <ac:picMkLst>
            <pc:docMk/>
            <pc:sldMk cId="309206097" sldId="380"/>
            <ac:picMk id="3" creationId="{24D8E853-B709-9726-720D-1CB8C84B8077}"/>
          </ac:picMkLst>
        </pc:picChg>
      </pc:sldChg>
      <pc:sldChg chg="addSp delSp modSp mod delAnim modAnim">
        <pc:chgData name="Xier Wang" userId="7be01caa-512b-48f8-9c92-fd1de25e65b3" providerId="ADAL" clId="{B382EB67-25C2-5488-B615-874C12DA3F57}" dt="2025-11-18T02:29:27.772" v="6265" actId="1036"/>
        <pc:sldMkLst>
          <pc:docMk/>
          <pc:sldMk cId="2770512051" sldId="382"/>
        </pc:sldMkLst>
        <pc:spChg chg="add mod">
          <ac:chgData name="Xier Wang" userId="7be01caa-512b-48f8-9c92-fd1de25e65b3" providerId="ADAL" clId="{B382EB67-25C2-5488-B615-874C12DA3F57}" dt="2025-11-17T12:39:38.750" v="2907"/>
          <ac:spMkLst>
            <pc:docMk/>
            <pc:sldMk cId="2770512051" sldId="382"/>
            <ac:spMk id="2" creationId="{18A97116-8557-7E90-3BB6-296D97A3EE46}"/>
          </ac:spMkLst>
        </pc:spChg>
        <pc:spChg chg="add mod">
          <ac:chgData name="Xier Wang" userId="7be01caa-512b-48f8-9c92-fd1de25e65b3" providerId="ADAL" clId="{B382EB67-25C2-5488-B615-874C12DA3F57}" dt="2025-11-17T23:27:23.855" v="5724" actId="20577"/>
          <ac:spMkLst>
            <pc:docMk/>
            <pc:sldMk cId="2770512051" sldId="382"/>
            <ac:spMk id="3" creationId="{639F8A33-3FB1-2E63-4D94-E280F7652FF0}"/>
          </ac:spMkLst>
        </pc:spChg>
        <pc:spChg chg="add del mod">
          <ac:chgData name="Xier Wang" userId="7be01caa-512b-48f8-9c92-fd1de25e65b3" providerId="ADAL" clId="{B382EB67-25C2-5488-B615-874C12DA3F57}" dt="2025-11-17T13:12:23.961" v="2973" actId="478"/>
          <ac:spMkLst>
            <pc:docMk/>
            <pc:sldMk cId="2770512051" sldId="382"/>
            <ac:spMk id="4" creationId="{27DEF99A-13F0-D393-2CC3-65563340A10C}"/>
          </ac:spMkLst>
        </pc:spChg>
        <pc:spChg chg="add del mod">
          <ac:chgData name="Xier Wang" userId="7be01caa-512b-48f8-9c92-fd1de25e65b3" providerId="ADAL" clId="{B382EB67-25C2-5488-B615-874C12DA3F57}" dt="2025-11-17T14:49:28.465" v="4634" actId="478"/>
          <ac:spMkLst>
            <pc:docMk/>
            <pc:sldMk cId="2770512051" sldId="382"/>
            <ac:spMk id="5" creationId="{5BAB2A1E-7949-F590-6825-945D2FCF751E}"/>
          </ac:spMkLst>
        </pc:spChg>
        <pc:spChg chg="add del mod">
          <ac:chgData name="Xier Wang" userId="7be01caa-512b-48f8-9c92-fd1de25e65b3" providerId="ADAL" clId="{B382EB67-25C2-5488-B615-874C12DA3F57}" dt="2025-11-17T14:49:34.652" v="4635" actId="478"/>
          <ac:spMkLst>
            <pc:docMk/>
            <pc:sldMk cId="2770512051" sldId="382"/>
            <ac:spMk id="6" creationId="{3F6863EB-499E-F719-A0E9-3D4F10EED033}"/>
          </ac:spMkLst>
        </pc:spChg>
        <pc:spChg chg="add del mod">
          <ac:chgData name="Xier Wang" userId="7be01caa-512b-48f8-9c92-fd1de25e65b3" providerId="ADAL" clId="{B382EB67-25C2-5488-B615-874C12DA3F57}" dt="2025-11-17T14:49:25.320" v="4632" actId="478"/>
          <ac:spMkLst>
            <pc:docMk/>
            <pc:sldMk cId="2770512051" sldId="382"/>
            <ac:spMk id="8" creationId="{246D9675-9383-DEDA-B393-47D207716636}"/>
          </ac:spMkLst>
        </pc:spChg>
        <pc:spChg chg="del topLvl">
          <ac:chgData name="Xier Wang" userId="7be01caa-512b-48f8-9c92-fd1de25e65b3" providerId="ADAL" clId="{B382EB67-25C2-5488-B615-874C12DA3F57}" dt="2025-11-17T12:26:29.266" v="2809" actId="21"/>
          <ac:spMkLst>
            <pc:docMk/>
            <pc:sldMk cId="2770512051" sldId="382"/>
            <ac:spMk id="8" creationId="{EC49C5D4-2088-1AFD-D13F-1A0706D849A2}"/>
          </ac:spMkLst>
        </pc:spChg>
        <pc:spChg chg="mod">
          <ac:chgData name="Xier Wang" userId="7be01caa-512b-48f8-9c92-fd1de25e65b3" providerId="ADAL" clId="{B382EB67-25C2-5488-B615-874C12DA3F57}" dt="2025-11-17T14:49:41.866" v="4637" actId="2710"/>
          <ac:spMkLst>
            <pc:docMk/>
            <pc:sldMk cId="2770512051" sldId="382"/>
            <ac:spMk id="10" creationId="{0D7FA235-5E65-499A-C56E-0E7159D78A1B}"/>
          </ac:spMkLst>
        </pc:spChg>
        <pc:spChg chg="mod">
          <ac:chgData name="Xier Wang" userId="7be01caa-512b-48f8-9c92-fd1de25e65b3" providerId="ADAL" clId="{B382EB67-25C2-5488-B615-874C12DA3F57}" dt="2025-11-17T22:56:09.413" v="5220" actId="2711"/>
          <ac:spMkLst>
            <pc:docMk/>
            <pc:sldMk cId="2770512051" sldId="382"/>
            <ac:spMk id="11" creationId="{5F98A4CB-BF51-3604-B904-44E7AE0F9A40}"/>
          </ac:spMkLst>
        </pc:spChg>
        <pc:spChg chg="add del mod">
          <ac:chgData name="Xier Wang" userId="7be01caa-512b-48f8-9c92-fd1de25e65b3" providerId="ADAL" clId="{B382EB67-25C2-5488-B615-874C12DA3F57}" dt="2025-11-17T14:50:11.494" v="4691"/>
          <ac:spMkLst>
            <pc:docMk/>
            <pc:sldMk cId="2770512051" sldId="382"/>
            <ac:spMk id="12" creationId="{D081C3DE-186D-156C-E998-32188DB375AD}"/>
          </ac:spMkLst>
        </pc:spChg>
        <pc:spChg chg="mod">
          <ac:chgData name="Xier Wang" userId="7be01caa-512b-48f8-9c92-fd1de25e65b3" providerId="ADAL" clId="{B382EB67-25C2-5488-B615-874C12DA3F57}" dt="2025-11-18T02:29:27.772" v="6265" actId="1036"/>
          <ac:spMkLst>
            <pc:docMk/>
            <pc:sldMk cId="2770512051" sldId="382"/>
            <ac:spMk id="20" creationId="{CC8C994B-09D8-4DE1-8DAC-BA38F086E29C}"/>
          </ac:spMkLst>
        </pc:spChg>
        <pc:spChg chg="del mod topLvl">
          <ac:chgData name="Xier Wang" userId="7be01caa-512b-48f8-9c92-fd1de25e65b3" providerId="ADAL" clId="{B382EB67-25C2-5488-B615-874C12DA3F57}" dt="2025-11-17T12:40:03.131" v="2911" actId="478"/>
          <ac:spMkLst>
            <pc:docMk/>
            <pc:sldMk cId="2770512051" sldId="382"/>
            <ac:spMk id="33" creationId="{C91A3B27-0D1B-8271-10B3-09C6709062EF}"/>
          </ac:spMkLst>
        </pc:spChg>
        <pc:grpChg chg="del mod">
          <ac:chgData name="Xier Wang" userId="7be01caa-512b-48f8-9c92-fd1de25e65b3" providerId="ADAL" clId="{B382EB67-25C2-5488-B615-874C12DA3F57}" dt="2025-11-17T12:26:29.266" v="2809" actId="21"/>
          <ac:grpSpMkLst>
            <pc:docMk/>
            <pc:sldMk cId="2770512051" sldId="382"/>
            <ac:grpSpMk id="7" creationId="{EEBA81C5-2A4B-4469-F435-FA7259AB3E31}"/>
          </ac:grpSpMkLst>
        </pc:grpChg>
        <pc:grpChg chg="add mod">
          <ac:chgData name="Xier Wang" userId="7be01caa-512b-48f8-9c92-fd1de25e65b3" providerId="ADAL" clId="{B382EB67-25C2-5488-B615-874C12DA3F57}" dt="2025-11-17T14:50:46.745" v="4739" actId="1076"/>
          <ac:grpSpMkLst>
            <pc:docMk/>
            <pc:sldMk cId="2770512051" sldId="382"/>
            <ac:grpSpMk id="9" creationId="{D463A3BA-E893-059D-535A-33B27954B85F}"/>
          </ac:grpSpMkLst>
        </pc:grpChg>
        <pc:grpChg chg="del mod">
          <ac:chgData name="Xier Wang" userId="7be01caa-512b-48f8-9c92-fd1de25e65b3" providerId="ADAL" clId="{B382EB67-25C2-5488-B615-874C12DA3F57}" dt="2025-11-17T12:40:03.131" v="2911" actId="478"/>
          <ac:grpSpMkLst>
            <pc:docMk/>
            <pc:sldMk cId="2770512051" sldId="382"/>
            <ac:grpSpMk id="34" creationId="{EF0F57E6-CBE5-3612-A81E-CDFA54A0168C}"/>
          </ac:grpSpMkLst>
        </pc:grpChg>
        <pc:picChg chg="mod topLvl">
          <ac:chgData name="Xier Wang" userId="7be01caa-512b-48f8-9c92-fd1de25e65b3" providerId="ADAL" clId="{B382EB67-25C2-5488-B615-874C12DA3F57}" dt="2025-11-17T14:49:05.014" v="4625" actId="1076"/>
          <ac:picMkLst>
            <pc:docMk/>
            <pc:sldMk cId="2770512051" sldId="382"/>
            <ac:picMk id="16" creationId="{7E883654-7BC0-F883-5653-0D5B61F87ADB}"/>
          </ac:picMkLst>
        </pc:picChg>
      </pc:sldChg>
      <pc:sldChg chg="add del setBg">
        <pc:chgData name="Xier Wang" userId="7be01caa-512b-48f8-9c92-fd1de25e65b3" providerId="ADAL" clId="{B382EB67-25C2-5488-B615-874C12DA3F57}" dt="2025-11-16T13:09:25.254" v="1732" actId="2696"/>
        <pc:sldMkLst>
          <pc:docMk/>
          <pc:sldMk cId="67138217" sldId="384"/>
        </pc:sldMkLst>
      </pc:sldChg>
      <pc:sldChg chg="add">
        <pc:chgData name="Xier Wang" userId="7be01caa-512b-48f8-9c92-fd1de25e65b3" providerId="ADAL" clId="{B382EB67-25C2-5488-B615-874C12DA3F57}" dt="2025-11-16T13:09:27.841" v="1733"/>
        <pc:sldMkLst>
          <pc:docMk/>
          <pc:sldMk cId="2821859039" sldId="384"/>
        </pc:sldMkLst>
      </pc:sldChg>
      <pc:sldChg chg="add del ord setBg">
        <pc:chgData name="Xier Wang" userId="7be01caa-512b-48f8-9c92-fd1de25e65b3" providerId="ADAL" clId="{B382EB67-25C2-5488-B615-874C12DA3F57}" dt="2025-11-16T14:06:36.556" v="2063" actId="2696"/>
        <pc:sldMkLst>
          <pc:docMk/>
          <pc:sldMk cId="1115087353" sldId="385"/>
        </pc:sldMkLst>
      </pc:sldChg>
      <pc:sldChg chg="add">
        <pc:chgData name="Xier Wang" userId="7be01caa-512b-48f8-9c92-fd1de25e65b3" providerId="ADAL" clId="{B382EB67-25C2-5488-B615-874C12DA3F57}" dt="2025-11-16T14:06:38.873" v="2064"/>
        <pc:sldMkLst>
          <pc:docMk/>
          <pc:sldMk cId="1485248783" sldId="385"/>
        </pc:sldMkLst>
      </pc:sldChg>
      <pc:sldChg chg="addSp delSp modSp add del mod ord setBg">
        <pc:chgData name="Xier Wang" userId="7be01caa-512b-48f8-9c92-fd1de25e65b3" providerId="ADAL" clId="{B382EB67-25C2-5488-B615-874C12DA3F57}" dt="2025-11-18T02:18:15.095" v="6214" actId="2696"/>
        <pc:sldMkLst>
          <pc:docMk/>
          <pc:sldMk cId="3256476224" sldId="386"/>
        </pc:sldMkLst>
        <pc:spChg chg="del mod">
          <ac:chgData name="Xier Wang" userId="7be01caa-512b-48f8-9c92-fd1de25e65b3" providerId="ADAL" clId="{B382EB67-25C2-5488-B615-874C12DA3F57}" dt="2025-11-17T12:28:17.262" v="2847" actId="478"/>
          <ac:spMkLst>
            <pc:docMk/>
            <pc:sldMk cId="3256476224" sldId="386"/>
            <ac:spMk id="2" creationId="{8E34445D-AA9B-DA4A-1DAA-285AB0570FA8}"/>
          </ac:spMkLst>
        </pc:spChg>
        <pc:spChg chg="add del">
          <ac:chgData name="Xier Wang" userId="7be01caa-512b-48f8-9c92-fd1de25e65b3" providerId="ADAL" clId="{B382EB67-25C2-5488-B615-874C12DA3F57}" dt="2025-11-17T13:34:57.289" v="3284" actId="478"/>
          <ac:spMkLst>
            <pc:docMk/>
            <pc:sldMk cId="3256476224" sldId="386"/>
            <ac:spMk id="3" creationId="{9E3690AE-C947-832E-6167-74AB4C80B8D4}"/>
          </ac:spMkLst>
        </pc:spChg>
        <pc:spChg chg="add mod">
          <ac:chgData name="Xier Wang" userId="7be01caa-512b-48f8-9c92-fd1de25e65b3" providerId="ADAL" clId="{B382EB67-25C2-5488-B615-874C12DA3F57}" dt="2025-11-17T23:31:33.245" v="5772" actId="20577"/>
          <ac:spMkLst>
            <pc:docMk/>
            <pc:sldMk cId="3256476224" sldId="386"/>
            <ac:spMk id="4" creationId="{4FC8202A-202D-C422-8AF2-3FD4BCED7BF6}"/>
          </ac:spMkLst>
        </pc:spChg>
        <pc:spChg chg="add mod">
          <ac:chgData name="Xier Wang" userId="7be01caa-512b-48f8-9c92-fd1de25e65b3" providerId="ADAL" clId="{B382EB67-25C2-5488-B615-874C12DA3F57}" dt="2025-11-17T14:08:45.867" v="3750" actId="2711"/>
          <ac:spMkLst>
            <pc:docMk/>
            <pc:sldMk cId="3256476224" sldId="386"/>
            <ac:spMk id="5" creationId="{9200C0CF-AC73-DD15-39CC-445084CBD30B}"/>
          </ac:spMkLst>
        </pc:spChg>
        <pc:spChg chg="add mod">
          <ac:chgData name="Xier Wang" userId="7be01caa-512b-48f8-9c92-fd1de25e65b3" providerId="ADAL" clId="{B382EB67-25C2-5488-B615-874C12DA3F57}" dt="2025-11-17T14:08:54.764" v="3752" actId="1076"/>
          <ac:spMkLst>
            <pc:docMk/>
            <pc:sldMk cId="3256476224" sldId="386"/>
            <ac:spMk id="6" creationId="{544BE648-B583-CC45-FBDC-79D0C4B743B6}"/>
          </ac:spMkLst>
        </pc:spChg>
        <pc:spChg chg="del mod">
          <ac:chgData name="Xier Wang" userId="7be01caa-512b-48f8-9c92-fd1de25e65b3" providerId="ADAL" clId="{B382EB67-25C2-5488-B615-874C12DA3F57}" dt="2025-11-17T11:47:05.428" v="2365" actId="478"/>
          <ac:spMkLst>
            <pc:docMk/>
            <pc:sldMk cId="3256476224" sldId="386"/>
            <ac:spMk id="8" creationId="{3A65A208-44BE-2199-906B-A8951824E72A}"/>
          </ac:spMkLst>
        </pc:spChg>
        <pc:spChg chg="add mod">
          <ac:chgData name="Xier Wang" userId="7be01caa-512b-48f8-9c92-fd1de25e65b3" providerId="ADAL" clId="{B382EB67-25C2-5488-B615-874C12DA3F57}" dt="2025-11-17T14:08:45.867" v="3750" actId="2711"/>
          <ac:spMkLst>
            <pc:docMk/>
            <pc:sldMk cId="3256476224" sldId="386"/>
            <ac:spMk id="8" creationId="{894C1EFC-45CA-EFEE-58F8-F6ECADD5A8F7}"/>
          </ac:spMkLst>
        </pc:spChg>
        <pc:spChg chg="del">
          <ac:chgData name="Xier Wang" userId="7be01caa-512b-48f8-9c92-fd1de25e65b3" providerId="ADAL" clId="{B382EB67-25C2-5488-B615-874C12DA3F57}" dt="2025-11-17T11:47:18.336" v="2372" actId="478"/>
          <ac:spMkLst>
            <pc:docMk/>
            <pc:sldMk cId="3256476224" sldId="386"/>
            <ac:spMk id="9" creationId="{71A24A3E-72C9-FECD-D3AC-5DFA12EDF60B}"/>
          </ac:spMkLst>
        </pc:spChg>
        <pc:spChg chg="del">
          <ac:chgData name="Xier Wang" userId="7be01caa-512b-48f8-9c92-fd1de25e65b3" providerId="ADAL" clId="{B382EB67-25C2-5488-B615-874C12DA3F57}" dt="2025-11-17T11:47:16.452" v="2371" actId="478"/>
          <ac:spMkLst>
            <pc:docMk/>
            <pc:sldMk cId="3256476224" sldId="386"/>
            <ac:spMk id="10" creationId="{C4BD024F-D222-0ECA-B772-A0E4A9EA7762}"/>
          </ac:spMkLst>
        </pc:spChg>
        <pc:spChg chg="add mod">
          <ac:chgData name="Xier Wang" userId="7be01caa-512b-48f8-9c92-fd1de25e65b3" providerId="ADAL" clId="{B382EB67-25C2-5488-B615-874C12DA3F57}" dt="2025-11-17T23:31:40.838" v="5773" actId="1076"/>
          <ac:spMkLst>
            <pc:docMk/>
            <pc:sldMk cId="3256476224" sldId="386"/>
            <ac:spMk id="10" creationId="{F697D410-9F4A-985F-630D-47D2CC32FB76}"/>
          </ac:spMkLst>
        </pc:spChg>
        <pc:spChg chg="add del mod">
          <ac:chgData name="Xier Wang" userId="7be01caa-512b-48f8-9c92-fd1de25e65b3" providerId="ADAL" clId="{B382EB67-25C2-5488-B615-874C12DA3F57}" dt="2025-11-17T11:47:14.266" v="2370" actId="478"/>
          <ac:spMkLst>
            <pc:docMk/>
            <pc:sldMk cId="3256476224" sldId="386"/>
            <ac:spMk id="11" creationId="{B7A472C7-AEA9-D077-1A67-34E779D4DAEA}"/>
          </ac:spMkLst>
        </pc:spChg>
        <pc:spChg chg="add mod">
          <ac:chgData name="Xier Wang" userId="7be01caa-512b-48f8-9c92-fd1de25e65b3" providerId="ADAL" clId="{B382EB67-25C2-5488-B615-874C12DA3F57}" dt="2025-11-17T14:08:45.867" v="3750" actId="2711"/>
          <ac:spMkLst>
            <pc:docMk/>
            <pc:sldMk cId="3256476224" sldId="386"/>
            <ac:spMk id="12" creationId="{30A00776-7040-2624-7B01-A1147630485F}"/>
          </ac:spMkLst>
        </pc:spChg>
        <pc:spChg chg="add">
          <ac:chgData name="Xier Wang" userId="7be01caa-512b-48f8-9c92-fd1de25e65b3" providerId="ADAL" clId="{B382EB67-25C2-5488-B615-874C12DA3F57}" dt="2025-11-17T13:55:53.738" v="3496"/>
          <ac:spMkLst>
            <pc:docMk/>
            <pc:sldMk cId="3256476224" sldId="386"/>
            <ac:spMk id="13" creationId="{E40B5631-89E9-4493-35DA-A9558F11573A}"/>
          </ac:spMkLst>
        </pc:spChg>
        <pc:spChg chg="add del mod">
          <ac:chgData name="Xier Wang" userId="7be01caa-512b-48f8-9c92-fd1de25e65b3" providerId="ADAL" clId="{B382EB67-25C2-5488-B615-874C12DA3F57}" dt="2025-11-17T13:59:11.412" v="3544" actId="22"/>
          <ac:spMkLst>
            <pc:docMk/>
            <pc:sldMk cId="3256476224" sldId="386"/>
            <ac:spMk id="15" creationId="{7296E052-DFD4-7633-7C1A-52D8DFD043D6}"/>
          </ac:spMkLst>
        </pc:spChg>
        <pc:spChg chg="add mod">
          <ac:chgData name="Xier Wang" userId="7be01caa-512b-48f8-9c92-fd1de25e65b3" providerId="ADAL" clId="{B382EB67-25C2-5488-B615-874C12DA3F57}" dt="2025-11-17T14:04:26.465" v="3615" actId="113"/>
          <ac:spMkLst>
            <pc:docMk/>
            <pc:sldMk cId="3256476224" sldId="386"/>
            <ac:spMk id="17" creationId="{FBE35F1E-8A25-EBAB-E31C-07B86971108D}"/>
          </ac:spMkLst>
        </pc:spChg>
        <pc:spChg chg="mod">
          <ac:chgData name="Xier Wang" userId="7be01caa-512b-48f8-9c92-fd1de25e65b3" providerId="ADAL" clId="{B382EB67-25C2-5488-B615-874C12DA3F57}" dt="2025-11-17T13:40:12.824" v="3378" actId="1076"/>
          <ac:spMkLst>
            <pc:docMk/>
            <pc:sldMk cId="3256476224" sldId="386"/>
            <ac:spMk id="18" creationId="{678D6E63-0472-5E77-0A57-9EC37EE957CF}"/>
          </ac:spMkLst>
        </pc:spChg>
        <pc:spChg chg="add del mod">
          <ac:chgData name="Xier Wang" userId="7be01caa-512b-48f8-9c92-fd1de25e65b3" providerId="ADAL" clId="{B382EB67-25C2-5488-B615-874C12DA3F57}" dt="2025-11-17T12:04:20.059" v="2501" actId="478"/>
          <ac:spMkLst>
            <pc:docMk/>
            <pc:sldMk cId="3256476224" sldId="386"/>
            <ac:spMk id="24" creationId="{D303E91D-2C3A-3441-022E-FFC33638B102}"/>
          </ac:spMkLst>
        </pc:spChg>
        <pc:spChg chg="mod">
          <ac:chgData name="Xier Wang" userId="7be01caa-512b-48f8-9c92-fd1de25e65b3" providerId="ADAL" clId="{B382EB67-25C2-5488-B615-874C12DA3F57}" dt="2025-11-17T12:38:34.302" v="2901" actId="2711"/>
          <ac:spMkLst>
            <pc:docMk/>
            <pc:sldMk cId="3256476224" sldId="386"/>
            <ac:spMk id="26" creationId="{F190D64D-6E62-B241-C6AF-C6F08E492A1B}"/>
          </ac:spMkLst>
        </pc:spChg>
        <pc:spChg chg="mod">
          <ac:chgData name="Xier Wang" userId="7be01caa-512b-48f8-9c92-fd1de25e65b3" providerId="ADAL" clId="{B382EB67-25C2-5488-B615-874C12DA3F57}" dt="2025-11-17T12:05:20.751" v="2514"/>
          <ac:spMkLst>
            <pc:docMk/>
            <pc:sldMk cId="3256476224" sldId="386"/>
            <ac:spMk id="42" creationId="{D8970036-2CB3-A731-BF81-A815A130A85A}"/>
          </ac:spMkLst>
        </pc:spChg>
        <pc:spChg chg="add del mod">
          <ac:chgData name="Xier Wang" userId="7be01caa-512b-48f8-9c92-fd1de25e65b3" providerId="ADAL" clId="{B382EB67-25C2-5488-B615-874C12DA3F57}" dt="2025-11-17T12:11:44.605" v="2702" actId="478"/>
          <ac:spMkLst>
            <pc:docMk/>
            <pc:sldMk cId="3256476224" sldId="386"/>
            <ac:spMk id="45" creationId="{857999E5-EAF3-B2D9-CCC9-EFE501D34D6C}"/>
          </ac:spMkLst>
        </pc:spChg>
        <pc:spChg chg="add mod">
          <ac:chgData name="Xier Wang" userId="7be01caa-512b-48f8-9c92-fd1de25e65b3" providerId="ADAL" clId="{B382EB67-25C2-5488-B615-874C12DA3F57}" dt="2025-11-17T22:44:29.798" v="5187" actId="14826"/>
          <ac:spMkLst>
            <pc:docMk/>
            <pc:sldMk cId="3256476224" sldId="386"/>
            <ac:spMk id="46" creationId="{63E76D94-1E9F-6347-BBFA-71D155D791D7}"/>
          </ac:spMkLst>
        </pc:spChg>
        <pc:spChg chg="add mod">
          <ac:chgData name="Xier Wang" userId="7be01caa-512b-48f8-9c92-fd1de25e65b3" providerId="ADAL" clId="{B382EB67-25C2-5488-B615-874C12DA3F57}" dt="2025-11-17T22:44:29.798" v="5187" actId="14826"/>
          <ac:spMkLst>
            <pc:docMk/>
            <pc:sldMk cId="3256476224" sldId="386"/>
            <ac:spMk id="47" creationId="{86E82D5E-DCDE-1683-408B-0D93593CEE34}"/>
          </ac:spMkLst>
        </pc:spChg>
        <pc:spChg chg="add mod topLvl">
          <ac:chgData name="Xier Wang" userId="7be01caa-512b-48f8-9c92-fd1de25e65b3" providerId="ADAL" clId="{B382EB67-25C2-5488-B615-874C12DA3F57}" dt="2025-11-17T22:44:29.798" v="5187" actId="14826"/>
          <ac:spMkLst>
            <pc:docMk/>
            <pc:sldMk cId="3256476224" sldId="386"/>
            <ac:spMk id="49" creationId="{948FDEE9-BC71-F040-7864-4B5F1650069F}"/>
          </ac:spMkLst>
        </pc:spChg>
        <pc:spChg chg="add mod topLvl">
          <ac:chgData name="Xier Wang" userId="7be01caa-512b-48f8-9c92-fd1de25e65b3" providerId="ADAL" clId="{B382EB67-25C2-5488-B615-874C12DA3F57}" dt="2025-11-17T22:44:29.798" v="5187" actId="14826"/>
          <ac:spMkLst>
            <pc:docMk/>
            <pc:sldMk cId="3256476224" sldId="386"/>
            <ac:spMk id="50" creationId="{EC25881E-C25F-EA69-9CFC-84F8D341072E}"/>
          </ac:spMkLst>
        </pc:spChg>
        <pc:spChg chg="add mod topLvl">
          <ac:chgData name="Xier Wang" userId="7be01caa-512b-48f8-9c92-fd1de25e65b3" providerId="ADAL" clId="{B382EB67-25C2-5488-B615-874C12DA3F57}" dt="2025-11-17T22:44:29.798" v="5187" actId="14826"/>
          <ac:spMkLst>
            <pc:docMk/>
            <pc:sldMk cId="3256476224" sldId="386"/>
            <ac:spMk id="52" creationId="{24778FE7-DECE-AD3E-37EC-420816262BEB}"/>
          </ac:spMkLst>
        </pc:spChg>
        <pc:spChg chg="add mod">
          <ac:chgData name="Xier Wang" userId="7be01caa-512b-48f8-9c92-fd1de25e65b3" providerId="ADAL" clId="{B382EB67-25C2-5488-B615-874C12DA3F57}" dt="2025-11-17T12:28:11.617" v="2846"/>
          <ac:spMkLst>
            <pc:docMk/>
            <pc:sldMk cId="3256476224" sldId="386"/>
            <ac:spMk id="57" creationId="{EB3F40EE-B6F4-3376-7084-45F6EC2DA4EF}"/>
          </ac:spMkLst>
        </pc:spChg>
        <pc:spChg chg="add mod">
          <ac:chgData name="Xier Wang" userId="7be01caa-512b-48f8-9c92-fd1de25e65b3" providerId="ADAL" clId="{B382EB67-25C2-5488-B615-874C12DA3F57}" dt="2025-11-17T14:08:45.867" v="3750" actId="2711"/>
          <ac:spMkLst>
            <pc:docMk/>
            <pc:sldMk cId="3256476224" sldId="386"/>
            <ac:spMk id="58" creationId="{8C695C47-6568-4D44-BEEC-21DDC4C34C55}"/>
          </ac:spMkLst>
        </pc:spChg>
        <pc:grpChg chg="del">
          <ac:chgData name="Xier Wang" userId="7be01caa-512b-48f8-9c92-fd1de25e65b3" providerId="ADAL" clId="{B382EB67-25C2-5488-B615-874C12DA3F57}" dt="2025-11-17T12:28:05.973" v="2845" actId="478"/>
          <ac:grpSpMkLst>
            <pc:docMk/>
            <pc:sldMk cId="3256476224" sldId="386"/>
            <ac:grpSpMk id="4" creationId="{4C447AC5-1E19-8D36-A24F-446B7C60E53A}"/>
          </ac:grpSpMkLst>
        </pc:grpChg>
        <pc:grpChg chg="del">
          <ac:chgData name="Xier Wang" userId="7be01caa-512b-48f8-9c92-fd1de25e65b3" providerId="ADAL" clId="{B382EB67-25C2-5488-B615-874C12DA3F57}" dt="2025-11-17T13:03:33.736" v="2925" actId="478"/>
          <ac:grpSpMkLst>
            <pc:docMk/>
            <pc:sldMk cId="3256476224" sldId="386"/>
            <ac:grpSpMk id="25" creationId="{2DD837CE-44DD-D142-3184-F1AB912567BF}"/>
          </ac:grpSpMkLst>
        </pc:grpChg>
        <pc:grpChg chg="add mod">
          <ac:chgData name="Xier Wang" userId="7be01caa-512b-48f8-9c92-fd1de25e65b3" providerId="ADAL" clId="{B382EB67-25C2-5488-B615-874C12DA3F57}" dt="2025-11-17T12:05:20.751" v="2514"/>
          <ac:grpSpMkLst>
            <pc:docMk/>
            <pc:sldMk cId="3256476224" sldId="386"/>
            <ac:grpSpMk id="41" creationId="{0CEA7C15-BB00-B5BF-0B6D-FBEBC8D86575}"/>
          </ac:grpSpMkLst>
        </pc:grpChg>
        <pc:grpChg chg="add mod topLvl">
          <ac:chgData name="Xier Wang" userId="7be01caa-512b-48f8-9c92-fd1de25e65b3" providerId="ADAL" clId="{B382EB67-25C2-5488-B615-874C12DA3F57}" dt="2025-11-17T12:14:46.046" v="2761" actId="164"/>
          <ac:grpSpMkLst>
            <pc:docMk/>
            <pc:sldMk cId="3256476224" sldId="386"/>
            <ac:grpSpMk id="48" creationId="{8962BE96-D8E0-6C25-D9C0-846F3EBF2266}"/>
          </ac:grpSpMkLst>
        </pc:grpChg>
        <pc:grpChg chg="add del mod">
          <ac:chgData name="Xier Wang" userId="7be01caa-512b-48f8-9c92-fd1de25e65b3" providerId="ADAL" clId="{B382EB67-25C2-5488-B615-874C12DA3F57}" dt="2025-11-17T12:14:36.223" v="2759" actId="165"/>
          <ac:grpSpMkLst>
            <pc:docMk/>
            <pc:sldMk cId="3256476224" sldId="386"/>
            <ac:grpSpMk id="55" creationId="{0D43191D-DBE7-4D3E-F08F-E8AABA4F3F83}"/>
          </ac:grpSpMkLst>
        </pc:grpChg>
        <pc:grpChg chg="add mod">
          <ac:chgData name="Xier Wang" userId="7be01caa-512b-48f8-9c92-fd1de25e65b3" providerId="ADAL" clId="{B382EB67-25C2-5488-B615-874C12DA3F57}" dt="2025-11-17T22:44:29.798" v="5187" actId="14826"/>
          <ac:grpSpMkLst>
            <pc:docMk/>
            <pc:sldMk cId="3256476224" sldId="386"/>
            <ac:grpSpMk id="56" creationId="{6D662173-BB94-FBED-D9E2-9A9E688B21E8}"/>
          </ac:grpSpMkLst>
        </pc:grpChg>
        <pc:graphicFrameChg chg="mod">
          <ac:chgData name="Xier Wang" userId="7be01caa-512b-48f8-9c92-fd1de25e65b3" providerId="ADAL" clId="{B382EB67-25C2-5488-B615-874C12DA3F57}" dt="2025-11-17T12:05:20.751" v="2514"/>
          <ac:graphicFrameMkLst>
            <pc:docMk/>
            <pc:sldMk cId="3256476224" sldId="386"/>
            <ac:graphicFrameMk id="43" creationId="{0E3E8510-AC4A-BE08-5E4E-8131DB954043}"/>
          </ac:graphicFrameMkLst>
        </pc:graphicFrameChg>
        <pc:picChg chg="add del mod">
          <ac:chgData name="Xier Wang" userId="7be01caa-512b-48f8-9c92-fd1de25e65b3" providerId="ADAL" clId="{B382EB67-25C2-5488-B615-874C12DA3F57}" dt="2025-11-17T12:02:57.494" v="2461" actId="478"/>
          <ac:picMkLst>
            <pc:docMk/>
            <pc:sldMk cId="3256476224" sldId="386"/>
            <ac:picMk id="6" creationId="{449E2F9A-92FA-080D-F696-C2828F519B4A}"/>
          </ac:picMkLst>
        </pc:picChg>
        <pc:picChg chg="add del mod">
          <ac:chgData name="Xier Wang" userId="7be01caa-512b-48f8-9c92-fd1de25e65b3" providerId="ADAL" clId="{B382EB67-25C2-5488-B615-874C12DA3F57}" dt="2025-11-17T11:47:03.361" v="2364" actId="478"/>
          <ac:picMkLst>
            <pc:docMk/>
            <pc:sldMk cId="3256476224" sldId="386"/>
            <ac:picMk id="12" creationId="{D85738B3-DB5C-DA7E-F07B-290FA09A19A7}"/>
          </ac:picMkLst>
        </pc:picChg>
        <pc:picChg chg="add del mod">
          <ac:chgData name="Xier Wang" userId="7be01caa-512b-48f8-9c92-fd1de25e65b3" providerId="ADAL" clId="{B382EB67-25C2-5488-B615-874C12DA3F57}" dt="2025-11-17T12:02:58.975" v="2464" actId="478"/>
          <ac:picMkLst>
            <pc:docMk/>
            <pc:sldMk cId="3256476224" sldId="386"/>
            <ac:picMk id="13" creationId="{BEBC3405-D803-442D-54D7-A23584CB8196}"/>
          </ac:picMkLst>
        </pc:picChg>
        <pc:picChg chg="add del mod">
          <ac:chgData name="Xier Wang" userId="7be01caa-512b-48f8-9c92-fd1de25e65b3" providerId="ADAL" clId="{B382EB67-25C2-5488-B615-874C12DA3F57}" dt="2025-11-17T12:03:00.287" v="2465" actId="478"/>
          <ac:picMkLst>
            <pc:docMk/>
            <pc:sldMk cId="3256476224" sldId="386"/>
            <ac:picMk id="15" creationId="{474AE4D0-8D89-8022-B7E8-434FE42DFF3D}"/>
          </ac:picMkLst>
        </pc:picChg>
        <pc:picChg chg="add del mod">
          <ac:chgData name="Xier Wang" userId="7be01caa-512b-48f8-9c92-fd1de25e65b3" providerId="ADAL" clId="{B382EB67-25C2-5488-B615-874C12DA3F57}" dt="2025-11-17T12:03:01.333" v="2466" actId="478"/>
          <ac:picMkLst>
            <pc:docMk/>
            <pc:sldMk cId="3256476224" sldId="386"/>
            <ac:picMk id="17" creationId="{D49E1106-25CC-41B2-AA2B-322437B896A2}"/>
          </ac:picMkLst>
        </pc:picChg>
        <pc:picChg chg="add del mod">
          <ac:chgData name="Xier Wang" userId="7be01caa-512b-48f8-9c92-fd1de25e65b3" providerId="ADAL" clId="{B382EB67-25C2-5488-B615-874C12DA3F57}" dt="2025-11-17T11:47:06.689" v="2366" actId="478"/>
          <ac:picMkLst>
            <pc:docMk/>
            <pc:sldMk cId="3256476224" sldId="386"/>
            <ac:picMk id="20" creationId="{13BED338-ECAD-FB9C-7639-C24F92CBC8CA}"/>
          </ac:picMkLst>
        </pc:picChg>
        <pc:picChg chg="add del mod">
          <ac:chgData name="Xier Wang" userId="7be01caa-512b-48f8-9c92-fd1de25e65b3" providerId="ADAL" clId="{B382EB67-25C2-5488-B615-874C12DA3F57}" dt="2025-11-17T11:57:22.641" v="2448" actId="478"/>
          <ac:picMkLst>
            <pc:docMk/>
            <pc:sldMk cId="3256476224" sldId="386"/>
            <ac:picMk id="21" creationId="{0FBC1931-F3FA-ED90-9AD3-CAA934E4BCBE}"/>
          </ac:picMkLst>
        </pc:picChg>
        <pc:picChg chg="add del mod">
          <ac:chgData name="Xier Wang" userId="7be01caa-512b-48f8-9c92-fd1de25e65b3" providerId="ADAL" clId="{B382EB67-25C2-5488-B615-874C12DA3F57}" dt="2025-11-17T11:47:02.660" v="2363" actId="478"/>
          <ac:picMkLst>
            <pc:docMk/>
            <pc:sldMk cId="3256476224" sldId="386"/>
            <ac:picMk id="22" creationId="{90FD14DB-429B-7F10-5A40-99B3F09D02A9}"/>
          </ac:picMkLst>
        </pc:picChg>
        <pc:picChg chg="add del mod">
          <ac:chgData name="Xier Wang" userId="7be01caa-512b-48f8-9c92-fd1de25e65b3" providerId="ADAL" clId="{B382EB67-25C2-5488-B615-874C12DA3F57}" dt="2025-11-17T12:13:45.056" v="2753" actId="478"/>
          <ac:picMkLst>
            <pc:docMk/>
            <pc:sldMk cId="3256476224" sldId="386"/>
            <ac:picMk id="28" creationId="{7B935D5F-CCAC-FE1C-38B2-4E9C7483CAD7}"/>
          </ac:picMkLst>
        </pc:picChg>
        <pc:picChg chg="add mod topLvl">
          <ac:chgData name="Xier Wang" userId="7be01caa-512b-48f8-9c92-fd1de25e65b3" providerId="ADAL" clId="{B382EB67-25C2-5488-B615-874C12DA3F57}" dt="2025-11-17T22:44:29.798" v="5187" actId="14826"/>
          <ac:picMkLst>
            <pc:docMk/>
            <pc:sldMk cId="3256476224" sldId="386"/>
            <ac:picMk id="30" creationId="{529FF801-2F91-436D-F05C-CA4CED5218F6}"/>
          </ac:picMkLst>
        </pc:picChg>
        <pc:picChg chg="add mod topLvl">
          <ac:chgData name="Xier Wang" userId="7be01caa-512b-48f8-9c92-fd1de25e65b3" providerId="ADAL" clId="{B382EB67-25C2-5488-B615-874C12DA3F57}" dt="2025-11-17T23:46:02.007" v="5780" actId="1035"/>
          <ac:picMkLst>
            <pc:docMk/>
            <pc:sldMk cId="3256476224" sldId="386"/>
            <ac:picMk id="32" creationId="{3A4902AD-713A-61B8-E194-D4860117B969}"/>
          </ac:picMkLst>
        </pc:picChg>
        <pc:picChg chg="add mod topLvl">
          <ac:chgData name="Xier Wang" userId="7be01caa-512b-48f8-9c92-fd1de25e65b3" providerId="ADAL" clId="{B382EB67-25C2-5488-B615-874C12DA3F57}" dt="2025-11-17T22:44:35.359" v="5192" actId="1037"/>
          <ac:picMkLst>
            <pc:docMk/>
            <pc:sldMk cId="3256476224" sldId="386"/>
            <ac:picMk id="34" creationId="{8AFBF811-04EC-BE3E-6879-8370756DA982}"/>
          </ac:picMkLst>
        </pc:picChg>
        <pc:picChg chg="add mod">
          <ac:chgData name="Xier Wang" userId="7be01caa-512b-48f8-9c92-fd1de25e65b3" providerId="ADAL" clId="{B382EB67-25C2-5488-B615-874C12DA3F57}" dt="2025-11-17T22:44:29.798" v="5187" actId="14826"/>
          <ac:picMkLst>
            <pc:docMk/>
            <pc:sldMk cId="3256476224" sldId="386"/>
            <ac:picMk id="36" creationId="{392C5251-DB1A-971C-5543-628F84E79721}"/>
          </ac:picMkLst>
        </pc:picChg>
        <pc:picChg chg="mod">
          <ac:chgData name="Xier Wang" userId="7be01caa-512b-48f8-9c92-fd1de25e65b3" providerId="ADAL" clId="{B382EB67-25C2-5488-B615-874C12DA3F57}" dt="2025-11-17T12:05:20.751" v="2514"/>
          <ac:picMkLst>
            <pc:docMk/>
            <pc:sldMk cId="3256476224" sldId="386"/>
            <ac:picMk id="44" creationId="{F0CD9AE8-3E82-5A7F-4480-469C1BC658F1}"/>
          </ac:picMkLst>
        </pc:picChg>
        <pc:picChg chg="add mod">
          <ac:chgData name="Xier Wang" userId="7be01caa-512b-48f8-9c92-fd1de25e65b3" providerId="ADAL" clId="{B382EB67-25C2-5488-B615-874C12DA3F57}" dt="2025-11-17T23:45:42.353" v="5777" actId="14100"/>
          <ac:picMkLst>
            <pc:docMk/>
            <pc:sldMk cId="3256476224" sldId="386"/>
            <ac:picMk id="54" creationId="{649C24BC-702C-613D-84F8-32D00361B914}"/>
          </ac:picMkLst>
        </pc:picChg>
        <pc:cxnChg chg="add del mod">
          <ac:chgData name="Xier Wang" userId="7be01caa-512b-48f8-9c92-fd1de25e65b3" providerId="ADAL" clId="{B382EB67-25C2-5488-B615-874C12DA3F57}" dt="2025-11-17T12:05:14.126" v="2512" actId="478"/>
          <ac:cxnSpMkLst>
            <pc:docMk/>
            <pc:sldMk cId="3256476224" sldId="386"/>
            <ac:cxnSpMk id="37" creationId="{2ADFB9BA-9D5D-2793-6FA3-063603802FB7}"/>
          </ac:cxnSpMkLst>
        </pc:cxnChg>
        <pc:cxnChg chg="add del mod">
          <ac:chgData name="Xier Wang" userId="7be01caa-512b-48f8-9c92-fd1de25e65b3" providerId="ADAL" clId="{B382EB67-25C2-5488-B615-874C12DA3F57}" dt="2025-11-17T12:05:15.486" v="2513" actId="478"/>
          <ac:cxnSpMkLst>
            <pc:docMk/>
            <pc:sldMk cId="3256476224" sldId="386"/>
            <ac:cxnSpMk id="40" creationId="{E9B1CA78-DCC2-F06D-9164-12362C74A688}"/>
          </ac:cxnSpMkLst>
        </pc:cxnChg>
      </pc:sldChg>
      <pc:sldChg chg="del">
        <pc:chgData name="Xier Wang" userId="7be01caa-512b-48f8-9c92-fd1de25e65b3" providerId="ADAL" clId="{B382EB67-25C2-5488-B615-874C12DA3F57}" dt="2025-11-17T11:38:53.309" v="2358" actId="2696"/>
        <pc:sldMkLst>
          <pc:docMk/>
          <pc:sldMk cId="378054112" sldId="387"/>
        </pc:sldMkLst>
      </pc:sldChg>
      <pc:sldChg chg="addSp delSp modSp mod setBg">
        <pc:chgData name="Xier Wang" userId="7be01caa-512b-48f8-9c92-fd1de25e65b3" providerId="ADAL" clId="{B382EB67-25C2-5488-B615-874C12DA3F57}" dt="2025-11-18T00:14:26.549" v="5838" actId="20577"/>
        <pc:sldMkLst>
          <pc:docMk/>
          <pc:sldMk cId="3960055887" sldId="388"/>
        </pc:sldMkLst>
        <pc:spChg chg="mod">
          <ac:chgData name="Xier Wang" userId="7be01caa-512b-48f8-9c92-fd1de25e65b3" providerId="ADAL" clId="{B382EB67-25C2-5488-B615-874C12DA3F57}" dt="2025-11-17T15:14:31.345" v="5089" actId="255"/>
          <ac:spMkLst>
            <pc:docMk/>
            <pc:sldMk cId="3960055887" sldId="388"/>
            <ac:spMk id="2" creationId="{88214219-816D-B5E5-A79D-D4F8B38C9702}"/>
          </ac:spMkLst>
        </pc:spChg>
        <pc:spChg chg="del mod">
          <ac:chgData name="Xier Wang" userId="7be01caa-512b-48f8-9c92-fd1de25e65b3" providerId="ADAL" clId="{B382EB67-25C2-5488-B615-874C12DA3F57}" dt="2025-11-17T15:00:02.198" v="4819" actId="478"/>
          <ac:spMkLst>
            <pc:docMk/>
            <pc:sldMk cId="3960055887" sldId="388"/>
            <ac:spMk id="4" creationId="{C66C7F73-350E-EDCC-EF35-8F37867C108B}"/>
          </ac:spMkLst>
        </pc:spChg>
        <pc:spChg chg="mod">
          <ac:chgData name="Xier Wang" userId="7be01caa-512b-48f8-9c92-fd1de25e65b3" providerId="ADAL" clId="{B382EB67-25C2-5488-B615-874C12DA3F57}" dt="2025-11-17T15:05:35.363" v="4898" actId="255"/>
          <ac:spMkLst>
            <pc:docMk/>
            <pc:sldMk cId="3960055887" sldId="388"/>
            <ac:spMk id="5" creationId="{F67035EE-B22A-83AB-7DFB-CEF47E409EE1}"/>
          </ac:spMkLst>
        </pc:spChg>
        <pc:spChg chg="del mod topLvl">
          <ac:chgData name="Xier Wang" userId="7be01caa-512b-48f8-9c92-fd1de25e65b3" providerId="ADAL" clId="{B382EB67-25C2-5488-B615-874C12DA3F57}" dt="2025-11-17T15:00:36.971" v="4830" actId="478"/>
          <ac:spMkLst>
            <pc:docMk/>
            <pc:sldMk cId="3960055887" sldId="388"/>
            <ac:spMk id="6" creationId="{4183850C-50C1-1341-FD1F-BCB0DA9A67AF}"/>
          </ac:spMkLst>
        </pc:spChg>
        <pc:spChg chg="mod">
          <ac:chgData name="Xier Wang" userId="7be01caa-512b-48f8-9c92-fd1de25e65b3" providerId="ADAL" clId="{B382EB67-25C2-5488-B615-874C12DA3F57}" dt="2025-11-17T15:05:35.363" v="4898" actId="255"/>
          <ac:spMkLst>
            <pc:docMk/>
            <pc:sldMk cId="3960055887" sldId="388"/>
            <ac:spMk id="9" creationId="{C8804B79-A046-B9E8-2C8F-6E0768105A63}"/>
          </ac:spMkLst>
        </pc:spChg>
        <pc:spChg chg="del mod topLvl">
          <ac:chgData name="Xier Wang" userId="7be01caa-512b-48f8-9c92-fd1de25e65b3" providerId="ADAL" clId="{B382EB67-25C2-5488-B615-874C12DA3F57}" dt="2025-11-17T15:00:38.991" v="4831" actId="478"/>
          <ac:spMkLst>
            <pc:docMk/>
            <pc:sldMk cId="3960055887" sldId="388"/>
            <ac:spMk id="11" creationId="{22FC35AC-D864-1F67-FEC8-8F4BA9C00056}"/>
          </ac:spMkLst>
        </pc:spChg>
        <pc:spChg chg="del">
          <ac:chgData name="Xier Wang" userId="7be01caa-512b-48f8-9c92-fd1de25e65b3" providerId="ADAL" clId="{B382EB67-25C2-5488-B615-874C12DA3F57}" dt="2025-11-17T15:00:04.843" v="4822" actId="478"/>
          <ac:spMkLst>
            <pc:docMk/>
            <pc:sldMk cId="3960055887" sldId="388"/>
            <ac:spMk id="12" creationId="{0D487C4C-B18E-1327-910B-9ACE913F7FF9}"/>
          </ac:spMkLst>
        </pc:spChg>
        <pc:spChg chg="del">
          <ac:chgData name="Xier Wang" userId="7be01caa-512b-48f8-9c92-fd1de25e65b3" providerId="ADAL" clId="{B382EB67-25C2-5488-B615-874C12DA3F57}" dt="2025-11-17T15:00:01.534" v="4818" actId="478"/>
          <ac:spMkLst>
            <pc:docMk/>
            <pc:sldMk cId="3960055887" sldId="388"/>
            <ac:spMk id="13" creationId="{54BF135C-4C85-D62F-399A-752319161F4F}"/>
          </ac:spMkLst>
        </pc:spChg>
        <pc:spChg chg="del">
          <ac:chgData name="Xier Wang" userId="7be01caa-512b-48f8-9c92-fd1de25e65b3" providerId="ADAL" clId="{B382EB67-25C2-5488-B615-874C12DA3F57}" dt="2025-11-17T14:59:27.819" v="4817" actId="478"/>
          <ac:spMkLst>
            <pc:docMk/>
            <pc:sldMk cId="3960055887" sldId="388"/>
            <ac:spMk id="15" creationId="{0E11C867-A60B-0CCA-05F2-ED019CE269D4}"/>
          </ac:spMkLst>
        </pc:spChg>
        <pc:spChg chg="mod">
          <ac:chgData name="Xier Wang" userId="7be01caa-512b-48f8-9c92-fd1de25e65b3" providerId="ADAL" clId="{B382EB67-25C2-5488-B615-874C12DA3F57}" dt="2025-11-17T15:05:35.363" v="4898" actId="255"/>
          <ac:spMkLst>
            <pc:docMk/>
            <pc:sldMk cId="3960055887" sldId="388"/>
            <ac:spMk id="17" creationId="{01F66D3A-9387-8FE9-6622-EF3EB9C031A9}"/>
          </ac:spMkLst>
        </pc:spChg>
        <pc:spChg chg="mod">
          <ac:chgData name="Xier Wang" userId="7be01caa-512b-48f8-9c92-fd1de25e65b3" providerId="ADAL" clId="{B382EB67-25C2-5488-B615-874C12DA3F57}" dt="2025-11-17T15:00:30.417" v="4827"/>
          <ac:spMkLst>
            <pc:docMk/>
            <pc:sldMk cId="3960055887" sldId="388"/>
            <ac:spMk id="18" creationId="{A064686E-C44B-589D-467A-9BF5609764F7}"/>
          </ac:spMkLst>
        </pc:spChg>
        <pc:spChg chg="mod">
          <ac:chgData name="Xier Wang" userId="7be01caa-512b-48f8-9c92-fd1de25e65b3" providerId="ADAL" clId="{B382EB67-25C2-5488-B615-874C12DA3F57}" dt="2025-11-17T15:00:30.417" v="4827"/>
          <ac:spMkLst>
            <pc:docMk/>
            <pc:sldMk cId="3960055887" sldId="388"/>
            <ac:spMk id="19" creationId="{D14D61A5-B818-222E-BE87-138C4B396548}"/>
          </ac:spMkLst>
        </pc:spChg>
        <pc:spChg chg="mod">
          <ac:chgData name="Xier Wang" userId="7be01caa-512b-48f8-9c92-fd1de25e65b3" providerId="ADAL" clId="{B382EB67-25C2-5488-B615-874C12DA3F57}" dt="2025-11-17T15:00:33.549" v="4829"/>
          <ac:spMkLst>
            <pc:docMk/>
            <pc:sldMk cId="3960055887" sldId="388"/>
            <ac:spMk id="21" creationId="{862DB2C9-0507-DDD3-2E54-0A720205FE11}"/>
          </ac:spMkLst>
        </pc:spChg>
        <pc:spChg chg="mod">
          <ac:chgData name="Xier Wang" userId="7be01caa-512b-48f8-9c92-fd1de25e65b3" providerId="ADAL" clId="{B382EB67-25C2-5488-B615-874C12DA3F57}" dt="2025-11-17T15:00:33.549" v="4829"/>
          <ac:spMkLst>
            <pc:docMk/>
            <pc:sldMk cId="3960055887" sldId="388"/>
            <ac:spMk id="22" creationId="{FB928EB2-0F65-CEEF-0537-351CF30F3B1D}"/>
          </ac:spMkLst>
        </pc:spChg>
        <pc:spChg chg="mod">
          <ac:chgData name="Xier Wang" userId="7be01caa-512b-48f8-9c92-fd1de25e65b3" providerId="ADAL" clId="{B382EB67-25C2-5488-B615-874C12DA3F57}" dt="2025-11-17T15:01:16.640" v="4835"/>
          <ac:spMkLst>
            <pc:docMk/>
            <pc:sldMk cId="3960055887" sldId="388"/>
            <ac:spMk id="24" creationId="{FD54C250-EBB1-C33D-ACB4-BC95701BD1CB}"/>
          </ac:spMkLst>
        </pc:spChg>
        <pc:spChg chg="mod">
          <ac:chgData name="Xier Wang" userId="7be01caa-512b-48f8-9c92-fd1de25e65b3" providerId="ADAL" clId="{B382EB67-25C2-5488-B615-874C12DA3F57}" dt="2025-11-17T15:01:16.640" v="4835"/>
          <ac:spMkLst>
            <pc:docMk/>
            <pc:sldMk cId="3960055887" sldId="388"/>
            <ac:spMk id="26" creationId="{C59D1EB5-DD36-D468-BAA6-4B193473AD01}"/>
          </ac:spMkLst>
        </pc:spChg>
        <pc:spChg chg="add del mod">
          <ac:chgData name="Xier Wang" userId="7be01caa-512b-48f8-9c92-fd1de25e65b3" providerId="ADAL" clId="{B382EB67-25C2-5488-B615-874C12DA3F57}" dt="2025-11-17T15:01:37.837" v="4840" actId="478"/>
          <ac:spMkLst>
            <pc:docMk/>
            <pc:sldMk cId="3960055887" sldId="388"/>
            <ac:spMk id="27" creationId="{DD4B52D8-3930-6145-42B1-6DD98645EB74}"/>
          </ac:spMkLst>
        </pc:spChg>
        <pc:spChg chg="del">
          <ac:chgData name="Xier Wang" userId="7be01caa-512b-48f8-9c92-fd1de25e65b3" providerId="ADAL" clId="{B382EB67-25C2-5488-B615-874C12DA3F57}" dt="2025-11-17T15:03:22.588" v="4857" actId="478"/>
          <ac:spMkLst>
            <pc:docMk/>
            <pc:sldMk cId="3960055887" sldId="388"/>
            <ac:spMk id="28" creationId="{93A471DB-2FA4-A94E-3A1B-E3430FCD7358}"/>
          </ac:spMkLst>
        </pc:spChg>
        <pc:spChg chg="mod">
          <ac:chgData name="Xier Wang" userId="7be01caa-512b-48f8-9c92-fd1de25e65b3" providerId="ADAL" clId="{B382EB67-25C2-5488-B615-874C12DA3F57}" dt="2025-11-17T15:02:50.096" v="4851"/>
          <ac:spMkLst>
            <pc:docMk/>
            <pc:sldMk cId="3960055887" sldId="388"/>
            <ac:spMk id="38" creationId="{C52E04E3-2307-2538-5BB2-CD02EFF2AB51}"/>
          </ac:spMkLst>
        </pc:spChg>
        <pc:spChg chg="mod">
          <ac:chgData name="Xier Wang" userId="7be01caa-512b-48f8-9c92-fd1de25e65b3" providerId="ADAL" clId="{B382EB67-25C2-5488-B615-874C12DA3F57}" dt="2025-11-17T15:03:05.568" v="4856" actId="14100"/>
          <ac:spMkLst>
            <pc:docMk/>
            <pc:sldMk cId="3960055887" sldId="388"/>
            <ac:spMk id="39" creationId="{6CF098B1-0EC7-B650-F729-E95068F1CA17}"/>
          </ac:spMkLst>
        </pc:spChg>
        <pc:spChg chg="mod">
          <ac:chgData name="Xier Wang" userId="7be01caa-512b-48f8-9c92-fd1de25e65b3" providerId="ADAL" clId="{B382EB67-25C2-5488-B615-874C12DA3F57}" dt="2025-11-17T15:02:50.096" v="4851"/>
          <ac:spMkLst>
            <pc:docMk/>
            <pc:sldMk cId="3960055887" sldId="388"/>
            <ac:spMk id="40" creationId="{26E042D1-8C1F-74ED-34D3-903DA7D74014}"/>
          </ac:spMkLst>
        </pc:spChg>
        <pc:spChg chg="mod">
          <ac:chgData name="Xier Wang" userId="7be01caa-512b-48f8-9c92-fd1de25e65b3" providerId="ADAL" clId="{B382EB67-25C2-5488-B615-874C12DA3F57}" dt="2025-11-17T15:02:50.096" v="4851"/>
          <ac:spMkLst>
            <pc:docMk/>
            <pc:sldMk cId="3960055887" sldId="388"/>
            <ac:spMk id="41" creationId="{8484BD97-5415-E123-754D-F0814A6A3969}"/>
          </ac:spMkLst>
        </pc:spChg>
        <pc:spChg chg="mod">
          <ac:chgData name="Xier Wang" userId="7be01caa-512b-48f8-9c92-fd1de25e65b3" providerId="ADAL" clId="{B382EB67-25C2-5488-B615-874C12DA3F57}" dt="2025-11-17T15:02:50.096" v="4851"/>
          <ac:spMkLst>
            <pc:docMk/>
            <pc:sldMk cId="3960055887" sldId="388"/>
            <ac:spMk id="42" creationId="{D3435109-A551-158A-21F8-5A7015EE5F25}"/>
          </ac:spMkLst>
        </pc:spChg>
        <pc:spChg chg="mod">
          <ac:chgData name="Xier Wang" userId="7be01caa-512b-48f8-9c92-fd1de25e65b3" providerId="ADAL" clId="{B382EB67-25C2-5488-B615-874C12DA3F57}" dt="2025-11-17T15:02:50.096" v="4851"/>
          <ac:spMkLst>
            <pc:docMk/>
            <pc:sldMk cId="3960055887" sldId="388"/>
            <ac:spMk id="43" creationId="{481C99B3-524B-2CE8-F344-AF898D090FB9}"/>
          </ac:spMkLst>
        </pc:spChg>
        <pc:spChg chg="mod">
          <ac:chgData name="Xier Wang" userId="7be01caa-512b-48f8-9c92-fd1de25e65b3" providerId="ADAL" clId="{B382EB67-25C2-5488-B615-874C12DA3F57}" dt="2025-11-17T15:02:50.096" v="4851"/>
          <ac:spMkLst>
            <pc:docMk/>
            <pc:sldMk cId="3960055887" sldId="388"/>
            <ac:spMk id="44" creationId="{90B0E25A-FA3D-2D7E-C019-4F0AAD0EAEA4}"/>
          </ac:spMkLst>
        </pc:spChg>
        <pc:spChg chg="mod">
          <ac:chgData name="Xier Wang" userId="7be01caa-512b-48f8-9c92-fd1de25e65b3" providerId="ADAL" clId="{B382EB67-25C2-5488-B615-874C12DA3F57}" dt="2025-11-17T15:02:50.096" v="4851"/>
          <ac:spMkLst>
            <pc:docMk/>
            <pc:sldMk cId="3960055887" sldId="388"/>
            <ac:spMk id="45" creationId="{706E2BE1-9880-6CD9-ED5B-CE7F0896B430}"/>
          </ac:spMkLst>
        </pc:spChg>
        <pc:spChg chg="mod">
          <ac:chgData name="Xier Wang" userId="7be01caa-512b-48f8-9c92-fd1de25e65b3" providerId="ADAL" clId="{B382EB67-25C2-5488-B615-874C12DA3F57}" dt="2025-11-17T15:02:35.698" v="4849"/>
          <ac:spMkLst>
            <pc:docMk/>
            <pc:sldMk cId="3960055887" sldId="388"/>
            <ac:spMk id="49" creationId="{04749D9C-267C-1F08-E157-281BEBEE7D5F}"/>
          </ac:spMkLst>
        </pc:spChg>
        <pc:spChg chg="mod">
          <ac:chgData name="Xier Wang" userId="7be01caa-512b-48f8-9c92-fd1de25e65b3" providerId="ADAL" clId="{B382EB67-25C2-5488-B615-874C12DA3F57}" dt="2025-11-17T15:02:35.698" v="4849"/>
          <ac:spMkLst>
            <pc:docMk/>
            <pc:sldMk cId="3960055887" sldId="388"/>
            <ac:spMk id="50" creationId="{382EEF33-3028-AC81-82DD-18401A75A0F2}"/>
          </ac:spMkLst>
        </pc:spChg>
        <pc:spChg chg="mod">
          <ac:chgData name="Xier Wang" userId="7be01caa-512b-48f8-9c92-fd1de25e65b3" providerId="ADAL" clId="{B382EB67-25C2-5488-B615-874C12DA3F57}" dt="2025-11-17T15:02:35.698" v="4849"/>
          <ac:spMkLst>
            <pc:docMk/>
            <pc:sldMk cId="3960055887" sldId="388"/>
            <ac:spMk id="51" creationId="{15946B2E-9813-6F84-7D5F-42883EF8B24B}"/>
          </ac:spMkLst>
        </pc:spChg>
        <pc:spChg chg="mod">
          <ac:chgData name="Xier Wang" userId="7be01caa-512b-48f8-9c92-fd1de25e65b3" providerId="ADAL" clId="{B382EB67-25C2-5488-B615-874C12DA3F57}" dt="2025-11-17T15:02:35.698" v="4849"/>
          <ac:spMkLst>
            <pc:docMk/>
            <pc:sldMk cId="3960055887" sldId="388"/>
            <ac:spMk id="52" creationId="{78759F8B-683C-A07C-3377-301F95F7B7CA}"/>
          </ac:spMkLst>
        </pc:spChg>
        <pc:spChg chg="mod">
          <ac:chgData name="Xier Wang" userId="7be01caa-512b-48f8-9c92-fd1de25e65b3" providerId="ADAL" clId="{B382EB67-25C2-5488-B615-874C12DA3F57}" dt="2025-11-17T15:02:35.698" v="4849"/>
          <ac:spMkLst>
            <pc:docMk/>
            <pc:sldMk cId="3960055887" sldId="388"/>
            <ac:spMk id="53" creationId="{CBF927CA-3A1B-9749-6897-2AF0DF84C634}"/>
          </ac:spMkLst>
        </pc:spChg>
        <pc:spChg chg="mod">
          <ac:chgData name="Xier Wang" userId="7be01caa-512b-48f8-9c92-fd1de25e65b3" providerId="ADAL" clId="{B382EB67-25C2-5488-B615-874C12DA3F57}" dt="2025-11-17T15:02:35.698" v="4849"/>
          <ac:spMkLst>
            <pc:docMk/>
            <pc:sldMk cId="3960055887" sldId="388"/>
            <ac:spMk id="54" creationId="{8A9D5335-5D46-6B50-B0E5-ED58678CD421}"/>
          </ac:spMkLst>
        </pc:spChg>
        <pc:spChg chg="mod">
          <ac:chgData name="Xier Wang" userId="7be01caa-512b-48f8-9c92-fd1de25e65b3" providerId="ADAL" clId="{B382EB67-25C2-5488-B615-874C12DA3F57}" dt="2025-11-17T15:02:35.698" v="4849"/>
          <ac:spMkLst>
            <pc:docMk/>
            <pc:sldMk cId="3960055887" sldId="388"/>
            <ac:spMk id="55" creationId="{03D0D8FA-F0C9-D267-ADAB-D63102B67393}"/>
          </ac:spMkLst>
        </pc:spChg>
        <pc:spChg chg="mod">
          <ac:chgData name="Xier Wang" userId="7be01caa-512b-48f8-9c92-fd1de25e65b3" providerId="ADAL" clId="{B382EB67-25C2-5488-B615-874C12DA3F57}" dt="2025-11-17T15:02:35.698" v="4849"/>
          <ac:spMkLst>
            <pc:docMk/>
            <pc:sldMk cId="3960055887" sldId="388"/>
            <ac:spMk id="56" creationId="{52F13C75-5C7B-4C05-35AC-5388085B182D}"/>
          </ac:spMkLst>
        </pc:spChg>
        <pc:spChg chg="del">
          <ac:chgData name="Xier Wang" userId="7be01caa-512b-48f8-9c92-fd1de25e65b3" providerId="ADAL" clId="{B382EB67-25C2-5488-B615-874C12DA3F57}" dt="2025-11-17T15:04:21.524" v="4873" actId="478"/>
          <ac:spMkLst>
            <pc:docMk/>
            <pc:sldMk cId="3960055887" sldId="388"/>
            <ac:spMk id="57" creationId="{348E7C47-3226-4353-6541-6A1E8F96C6A5}"/>
          </ac:spMkLst>
        </pc:spChg>
        <pc:spChg chg="del">
          <ac:chgData name="Xier Wang" userId="7be01caa-512b-48f8-9c92-fd1de25e65b3" providerId="ADAL" clId="{B382EB67-25C2-5488-B615-874C12DA3F57}" dt="2025-11-17T15:04:20.131" v="4872" actId="478"/>
          <ac:spMkLst>
            <pc:docMk/>
            <pc:sldMk cId="3960055887" sldId="388"/>
            <ac:spMk id="58" creationId="{64B303EE-2C41-6F45-2AA5-762A2A4F9525}"/>
          </ac:spMkLst>
        </pc:spChg>
        <pc:spChg chg="del mod">
          <ac:chgData name="Xier Wang" userId="7be01caa-512b-48f8-9c92-fd1de25e65b3" providerId="ADAL" clId="{B382EB67-25C2-5488-B615-874C12DA3F57}" dt="2025-11-17T15:04:27.519" v="4875" actId="478"/>
          <ac:spMkLst>
            <pc:docMk/>
            <pc:sldMk cId="3960055887" sldId="388"/>
            <ac:spMk id="59" creationId="{9F3D6F88-88C9-F2F1-1EC5-E097D81EA41A}"/>
          </ac:spMkLst>
        </pc:spChg>
        <pc:spChg chg="del">
          <ac:chgData name="Xier Wang" userId="7be01caa-512b-48f8-9c92-fd1de25e65b3" providerId="ADAL" clId="{B382EB67-25C2-5488-B615-874C12DA3F57}" dt="2025-11-17T15:04:03.008" v="4867" actId="478"/>
          <ac:spMkLst>
            <pc:docMk/>
            <pc:sldMk cId="3960055887" sldId="388"/>
            <ac:spMk id="60" creationId="{7A0F17E3-0BFF-11D4-68CC-4AC095DAD6CD}"/>
          </ac:spMkLst>
        </pc:spChg>
        <pc:spChg chg="add mod">
          <ac:chgData name="Xier Wang" userId="7be01caa-512b-48f8-9c92-fd1de25e65b3" providerId="ADAL" clId="{B382EB67-25C2-5488-B615-874C12DA3F57}" dt="2025-11-17T15:12:17.968" v="5049" actId="1076"/>
          <ac:spMkLst>
            <pc:docMk/>
            <pc:sldMk cId="3960055887" sldId="388"/>
            <ac:spMk id="62" creationId="{393C0B51-8DA2-C712-C1AC-2352061B7D13}"/>
          </ac:spMkLst>
        </pc:spChg>
        <pc:spChg chg="add del mod">
          <ac:chgData name="Xier Wang" userId="7be01caa-512b-48f8-9c92-fd1de25e65b3" providerId="ADAL" clId="{B382EB67-25C2-5488-B615-874C12DA3F57}" dt="2025-11-17T15:12:23.183" v="5051" actId="478"/>
          <ac:spMkLst>
            <pc:docMk/>
            <pc:sldMk cId="3960055887" sldId="388"/>
            <ac:spMk id="64" creationId="{0482192F-CF9D-D668-6C3F-E28D38FD2E75}"/>
          </ac:spMkLst>
        </pc:spChg>
        <pc:spChg chg="add del mod">
          <ac:chgData name="Xier Wang" userId="7be01caa-512b-48f8-9c92-fd1de25e65b3" providerId="ADAL" clId="{B382EB67-25C2-5488-B615-874C12DA3F57}" dt="2025-11-17T15:13:33.589" v="5072" actId="21"/>
          <ac:spMkLst>
            <pc:docMk/>
            <pc:sldMk cId="3960055887" sldId="388"/>
            <ac:spMk id="66" creationId="{788A18BF-FA9B-8E84-2023-5571432DA1D2}"/>
          </ac:spMkLst>
        </pc:spChg>
        <pc:spChg chg="add mod">
          <ac:chgData name="Xier Wang" userId="7be01caa-512b-48f8-9c92-fd1de25e65b3" providerId="ADAL" clId="{B382EB67-25C2-5488-B615-874C12DA3F57}" dt="2025-11-17T15:13:06.989" v="5064" actId="1076"/>
          <ac:spMkLst>
            <pc:docMk/>
            <pc:sldMk cId="3960055887" sldId="388"/>
            <ac:spMk id="68" creationId="{F0DB5CAB-D44C-187C-7AE5-04FCA671AFEB}"/>
          </ac:spMkLst>
        </pc:spChg>
        <pc:spChg chg="add mod">
          <ac:chgData name="Xier Wang" userId="7be01caa-512b-48f8-9c92-fd1de25e65b3" providerId="ADAL" clId="{B382EB67-25C2-5488-B615-874C12DA3F57}" dt="2025-11-18T00:14:26.549" v="5838" actId="20577"/>
          <ac:spMkLst>
            <pc:docMk/>
            <pc:sldMk cId="3960055887" sldId="388"/>
            <ac:spMk id="70" creationId="{7EF611C2-CEE1-C6D3-D331-4A8EDE027041}"/>
          </ac:spMkLst>
        </pc:spChg>
        <pc:spChg chg="add del mod">
          <ac:chgData name="Xier Wang" userId="7be01caa-512b-48f8-9c92-fd1de25e65b3" providerId="ADAL" clId="{B382EB67-25C2-5488-B615-874C12DA3F57}" dt="2025-11-17T15:10:00.638" v="5008" actId="478"/>
          <ac:spMkLst>
            <pc:docMk/>
            <pc:sldMk cId="3960055887" sldId="388"/>
            <ac:spMk id="71" creationId="{D57BAC58-974D-54BF-F992-59784BDAC72A}"/>
          </ac:spMkLst>
        </pc:spChg>
        <pc:spChg chg="add mod">
          <ac:chgData name="Xier Wang" userId="7be01caa-512b-48f8-9c92-fd1de25e65b3" providerId="ADAL" clId="{B382EB67-25C2-5488-B615-874C12DA3F57}" dt="2025-11-17T15:10:59.692" v="5026" actId="1036"/>
          <ac:spMkLst>
            <pc:docMk/>
            <pc:sldMk cId="3960055887" sldId="388"/>
            <ac:spMk id="72" creationId="{DC58AA73-ECB1-8E4D-FFEA-FB077859DAC0}"/>
          </ac:spMkLst>
        </pc:spChg>
        <pc:spChg chg="add mod">
          <ac:chgData name="Xier Wang" userId="7be01caa-512b-48f8-9c92-fd1de25e65b3" providerId="ADAL" clId="{B382EB67-25C2-5488-B615-874C12DA3F57}" dt="2025-11-17T15:16:51.062" v="5129" actId="1038"/>
          <ac:spMkLst>
            <pc:docMk/>
            <pc:sldMk cId="3960055887" sldId="388"/>
            <ac:spMk id="73" creationId="{6214F4D4-4579-87AC-54B4-ADF2DD9CBBC7}"/>
          </ac:spMkLst>
        </pc:spChg>
        <pc:spChg chg="add mod">
          <ac:chgData name="Xier Wang" userId="7be01caa-512b-48f8-9c92-fd1de25e65b3" providerId="ADAL" clId="{B382EB67-25C2-5488-B615-874C12DA3F57}" dt="2025-11-17T15:10:54.838" v="5019" actId="14100"/>
          <ac:spMkLst>
            <pc:docMk/>
            <pc:sldMk cId="3960055887" sldId="388"/>
            <ac:spMk id="74" creationId="{A0B0DA18-56FE-52D4-B389-12BFB98B5BB9}"/>
          </ac:spMkLst>
        </pc:spChg>
        <pc:spChg chg="add mod">
          <ac:chgData name="Xier Wang" userId="7be01caa-512b-48f8-9c92-fd1de25e65b3" providerId="ADAL" clId="{B382EB67-25C2-5488-B615-874C12DA3F57}" dt="2025-11-17T15:12:05.405" v="5039" actId="1076"/>
          <ac:spMkLst>
            <pc:docMk/>
            <pc:sldMk cId="3960055887" sldId="388"/>
            <ac:spMk id="75" creationId="{1A32FD7F-F09D-296F-C127-0086778158D6}"/>
          </ac:spMkLst>
        </pc:spChg>
        <pc:spChg chg="add mod">
          <ac:chgData name="Xier Wang" userId="7be01caa-512b-48f8-9c92-fd1de25e65b3" providerId="ADAL" clId="{B382EB67-25C2-5488-B615-874C12DA3F57}" dt="2025-11-18T00:12:58.078" v="5817" actId="20577"/>
          <ac:spMkLst>
            <pc:docMk/>
            <pc:sldMk cId="3960055887" sldId="388"/>
            <ac:spMk id="76" creationId="{AC8994A0-2D48-4D50-3CF8-69B8803AF28D}"/>
          </ac:spMkLst>
        </pc:spChg>
        <pc:spChg chg="add mod">
          <ac:chgData name="Xier Wang" userId="7be01caa-512b-48f8-9c92-fd1de25e65b3" providerId="ADAL" clId="{B382EB67-25C2-5488-B615-874C12DA3F57}" dt="2025-11-17T15:12:05.405" v="5039" actId="1076"/>
          <ac:spMkLst>
            <pc:docMk/>
            <pc:sldMk cId="3960055887" sldId="388"/>
            <ac:spMk id="77" creationId="{1866C21C-233A-A386-3B36-F1B653DCF51C}"/>
          </ac:spMkLst>
        </pc:spChg>
        <pc:spChg chg="add mod">
          <ac:chgData name="Xier Wang" userId="7be01caa-512b-48f8-9c92-fd1de25e65b3" providerId="ADAL" clId="{B382EB67-25C2-5488-B615-874C12DA3F57}" dt="2025-11-17T15:16:56.287" v="5130" actId="1038"/>
          <ac:spMkLst>
            <pc:docMk/>
            <pc:sldMk cId="3960055887" sldId="388"/>
            <ac:spMk id="78" creationId="{D0B4E1AC-7CC5-1471-9950-08D4D4F527FF}"/>
          </ac:spMkLst>
        </pc:spChg>
        <pc:spChg chg="add mod">
          <ac:chgData name="Xier Wang" userId="7be01caa-512b-48f8-9c92-fd1de25e65b3" providerId="ADAL" clId="{B382EB67-25C2-5488-B615-874C12DA3F57}" dt="2025-11-17T15:17:03.014" v="5135" actId="1036"/>
          <ac:spMkLst>
            <pc:docMk/>
            <pc:sldMk cId="3960055887" sldId="388"/>
            <ac:spMk id="79" creationId="{567B3131-E96B-B77A-DD3A-9F0FE6917FD6}"/>
          </ac:spMkLst>
        </pc:spChg>
        <pc:spChg chg="add mod">
          <ac:chgData name="Xier Wang" userId="7be01caa-512b-48f8-9c92-fd1de25e65b3" providerId="ADAL" clId="{B382EB67-25C2-5488-B615-874C12DA3F57}" dt="2025-11-17T15:13:06.989" v="5064" actId="1076"/>
          <ac:spMkLst>
            <pc:docMk/>
            <pc:sldMk cId="3960055887" sldId="388"/>
            <ac:spMk id="80" creationId="{6B3DC6D1-1CA3-CD26-568C-5271FD9275DF}"/>
          </ac:spMkLst>
        </pc:spChg>
        <pc:spChg chg="add mod">
          <ac:chgData name="Xier Wang" userId="7be01caa-512b-48f8-9c92-fd1de25e65b3" providerId="ADAL" clId="{B382EB67-25C2-5488-B615-874C12DA3F57}" dt="2025-11-17T15:13:06.989" v="5064" actId="1076"/>
          <ac:spMkLst>
            <pc:docMk/>
            <pc:sldMk cId="3960055887" sldId="388"/>
            <ac:spMk id="81" creationId="{84834C76-4F9F-045B-F0BD-9FB9216C932F}"/>
          </ac:spMkLst>
        </pc:spChg>
        <pc:spChg chg="add mod">
          <ac:chgData name="Xier Wang" userId="7be01caa-512b-48f8-9c92-fd1de25e65b3" providerId="ADAL" clId="{B382EB67-25C2-5488-B615-874C12DA3F57}" dt="2025-11-17T15:16:37.650" v="5116" actId="1037"/>
          <ac:spMkLst>
            <pc:docMk/>
            <pc:sldMk cId="3960055887" sldId="388"/>
            <ac:spMk id="82" creationId="{3C6F896F-1106-F9C4-4FC0-7018E1419014}"/>
          </ac:spMkLst>
        </pc:spChg>
        <pc:spChg chg="add del mod">
          <ac:chgData name="Xier Wang" userId="7be01caa-512b-48f8-9c92-fd1de25e65b3" providerId="ADAL" clId="{B382EB67-25C2-5488-B615-874C12DA3F57}" dt="2025-11-17T15:13:31.383" v="5071" actId="478"/>
          <ac:spMkLst>
            <pc:docMk/>
            <pc:sldMk cId="3960055887" sldId="388"/>
            <ac:spMk id="83" creationId="{ADEF5184-E4C5-746C-C1E7-21671F7A5D72}"/>
          </ac:spMkLst>
        </pc:spChg>
        <pc:spChg chg="add mod">
          <ac:chgData name="Xier Wang" userId="7be01caa-512b-48f8-9c92-fd1de25e65b3" providerId="ADAL" clId="{B382EB67-25C2-5488-B615-874C12DA3F57}" dt="2025-11-17T15:16:40.143" v="5120" actId="1037"/>
          <ac:spMkLst>
            <pc:docMk/>
            <pc:sldMk cId="3960055887" sldId="388"/>
            <ac:spMk id="84" creationId="{8EB1EEA8-20F3-33DF-0A47-C18F82D7BEBC}"/>
          </ac:spMkLst>
        </pc:spChg>
        <pc:spChg chg="add mod">
          <ac:chgData name="Xier Wang" userId="7be01caa-512b-48f8-9c92-fd1de25e65b3" providerId="ADAL" clId="{B382EB67-25C2-5488-B615-874C12DA3F57}" dt="2025-11-17T15:16:43.275" v="5124" actId="1037"/>
          <ac:spMkLst>
            <pc:docMk/>
            <pc:sldMk cId="3960055887" sldId="388"/>
            <ac:spMk id="85" creationId="{66D979D4-D588-59D6-D240-500634A3562B}"/>
          </ac:spMkLst>
        </pc:spChg>
        <pc:spChg chg="add mod">
          <ac:chgData name="Xier Wang" userId="7be01caa-512b-48f8-9c92-fd1de25e65b3" providerId="ADAL" clId="{B382EB67-25C2-5488-B615-874C12DA3F57}" dt="2025-11-17T15:13:46.991" v="5077" actId="1076"/>
          <ac:spMkLst>
            <pc:docMk/>
            <pc:sldMk cId="3960055887" sldId="388"/>
            <ac:spMk id="86" creationId="{C7073DEC-90CB-7448-2F63-A6B91F0EC627}"/>
          </ac:spMkLst>
        </pc:spChg>
        <pc:grpChg chg="add del mod">
          <ac:chgData name="Xier Wang" userId="7be01caa-512b-48f8-9c92-fd1de25e65b3" providerId="ADAL" clId="{B382EB67-25C2-5488-B615-874C12DA3F57}" dt="2025-11-17T15:00:36.971" v="4830" actId="478"/>
          <ac:grpSpMkLst>
            <pc:docMk/>
            <pc:sldMk cId="3960055887" sldId="388"/>
            <ac:grpSpMk id="3" creationId="{48B0818D-7451-741C-FBC3-4F16B11B497F}"/>
          </ac:grpSpMkLst>
        </pc:grpChg>
        <pc:grpChg chg="add del mod">
          <ac:chgData name="Xier Wang" userId="7be01caa-512b-48f8-9c92-fd1de25e65b3" providerId="ADAL" clId="{B382EB67-25C2-5488-B615-874C12DA3F57}" dt="2025-11-17T15:00:40.542" v="4832" actId="478"/>
          <ac:grpSpMkLst>
            <pc:docMk/>
            <pc:sldMk cId="3960055887" sldId="388"/>
            <ac:grpSpMk id="14" creationId="{FF73FDEA-3F60-27E7-F65A-4D56614B3BB9}"/>
          </ac:grpSpMkLst>
        </pc:grpChg>
        <pc:grpChg chg="del">
          <ac:chgData name="Xier Wang" userId="7be01caa-512b-48f8-9c92-fd1de25e65b3" providerId="ADAL" clId="{B382EB67-25C2-5488-B615-874C12DA3F57}" dt="2025-11-17T15:14:36.346" v="5091" actId="478"/>
          <ac:grpSpMkLst>
            <pc:docMk/>
            <pc:sldMk cId="3960055887" sldId="388"/>
            <ac:grpSpMk id="16" creationId="{F7B4507F-9936-24CA-9B41-B257CD564D08}"/>
          </ac:grpSpMkLst>
        </pc:grpChg>
        <pc:grpChg chg="add del mod">
          <ac:chgData name="Xier Wang" userId="7be01caa-512b-48f8-9c92-fd1de25e65b3" providerId="ADAL" clId="{B382EB67-25C2-5488-B615-874C12DA3F57}" dt="2025-11-17T15:00:41.615" v="4833" actId="478"/>
          <ac:grpSpMkLst>
            <pc:docMk/>
            <pc:sldMk cId="3960055887" sldId="388"/>
            <ac:grpSpMk id="20" creationId="{827BC725-0EA0-233E-A659-EBEA4FB57C1D}"/>
          </ac:grpSpMkLst>
        </pc:grpChg>
        <pc:grpChg chg="del">
          <ac:chgData name="Xier Wang" userId="7be01caa-512b-48f8-9c92-fd1de25e65b3" providerId="ADAL" clId="{B382EB67-25C2-5488-B615-874C12DA3F57}" dt="2025-11-17T15:01:19.342" v="4836" actId="478"/>
          <ac:grpSpMkLst>
            <pc:docMk/>
            <pc:sldMk cId="3960055887" sldId="388"/>
            <ac:grpSpMk id="23" creationId="{FACE98CC-39C4-B91E-250C-A5255618190B}"/>
          </ac:grpSpMkLst>
        </pc:grpChg>
        <pc:grpChg chg="del">
          <ac:chgData name="Xier Wang" userId="7be01caa-512b-48f8-9c92-fd1de25e65b3" providerId="ADAL" clId="{B382EB67-25C2-5488-B615-874C12DA3F57}" dt="2025-11-17T15:01:21.968" v="4837" actId="478"/>
          <ac:grpSpMkLst>
            <pc:docMk/>
            <pc:sldMk cId="3960055887" sldId="388"/>
            <ac:grpSpMk id="25" creationId="{06F183A2-2F0F-68E1-9F42-62C1A7162100}"/>
          </ac:grpSpMkLst>
        </pc:grpChg>
        <pc:grpChg chg="del mod">
          <ac:chgData name="Xier Wang" userId="7be01caa-512b-48f8-9c92-fd1de25e65b3" providerId="ADAL" clId="{B382EB67-25C2-5488-B615-874C12DA3F57}" dt="2025-11-17T15:04:16" v="4869" actId="478"/>
          <ac:grpSpMkLst>
            <pc:docMk/>
            <pc:sldMk cId="3960055887" sldId="388"/>
            <ac:grpSpMk id="29" creationId="{1B318D5A-1B7E-D9DD-B79E-8B675BF130EB}"/>
          </ac:grpSpMkLst>
        </pc:grpChg>
        <pc:grpChg chg="del mod">
          <ac:chgData name="Xier Wang" userId="7be01caa-512b-48f8-9c92-fd1de25e65b3" providerId="ADAL" clId="{B382EB67-25C2-5488-B615-874C12DA3F57}" dt="2025-11-17T15:04:17.004" v="4870" actId="478"/>
          <ac:grpSpMkLst>
            <pc:docMk/>
            <pc:sldMk cId="3960055887" sldId="388"/>
            <ac:grpSpMk id="32" creationId="{75A6F2DC-E144-CBF8-E60D-0DC9CCBC29FB}"/>
          </ac:grpSpMkLst>
        </pc:grpChg>
        <pc:grpChg chg="del mod">
          <ac:chgData name="Xier Wang" userId="7be01caa-512b-48f8-9c92-fd1de25e65b3" providerId="ADAL" clId="{B382EB67-25C2-5488-B615-874C12DA3F57}" dt="2025-11-17T15:04:15.234" v="4868" actId="478"/>
          <ac:grpSpMkLst>
            <pc:docMk/>
            <pc:sldMk cId="3960055887" sldId="388"/>
            <ac:grpSpMk id="35" creationId="{FE009055-1E00-3962-925B-C8710F178B54}"/>
          </ac:grpSpMkLst>
        </pc:grpChg>
        <pc:grpChg chg="mod">
          <ac:chgData name="Xier Wang" userId="7be01caa-512b-48f8-9c92-fd1de25e65b3" providerId="ADAL" clId="{B382EB67-25C2-5488-B615-874C12DA3F57}" dt="2025-11-17T15:02:50.096" v="4851"/>
          <ac:grpSpMkLst>
            <pc:docMk/>
            <pc:sldMk cId="3960055887" sldId="388"/>
            <ac:grpSpMk id="37" creationId="{DF7A329E-3154-FB6C-BC09-EAC16C08968C}"/>
          </ac:grpSpMkLst>
        </pc:grpChg>
        <pc:grpChg chg="del mod">
          <ac:chgData name="Xier Wang" userId="7be01caa-512b-48f8-9c92-fd1de25e65b3" providerId="ADAL" clId="{B382EB67-25C2-5488-B615-874C12DA3F57}" dt="2025-11-17T15:04:18.443" v="4871" actId="478"/>
          <ac:grpSpMkLst>
            <pc:docMk/>
            <pc:sldMk cId="3960055887" sldId="388"/>
            <ac:grpSpMk id="46" creationId="{E90F4B0A-3957-2C0E-CF45-62B2A35F7772}"/>
          </ac:grpSpMkLst>
        </pc:grpChg>
        <pc:grpChg chg="mod">
          <ac:chgData name="Xier Wang" userId="7be01caa-512b-48f8-9c92-fd1de25e65b3" providerId="ADAL" clId="{B382EB67-25C2-5488-B615-874C12DA3F57}" dt="2025-11-17T15:02:35.698" v="4849"/>
          <ac:grpSpMkLst>
            <pc:docMk/>
            <pc:sldMk cId="3960055887" sldId="388"/>
            <ac:grpSpMk id="48" creationId="{8DC3A6B9-5CEB-F884-CC41-7A7FA4D85F06}"/>
          </ac:grpSpMkLst>
        </pc:grpChg>
        <pc:cxnChg chg="del">
          <ac:chgData name="Xier Wang" userId="7be01caa-512b-48f8-9c92-fd1de25e65b3" providerId="ADAL" clId="{B382EB67-25C2-5488-B615-874C12DA3F57}" dt="2025-11-17T15:00:02.845" v="4820" actId="478"/>
          <ac:cxnSpMkLst>
            <pc:docMk/>
            <pc:sldMk cId="3960055887" sldId="388"/>
            <ac:cxnSpMk id="7" creationId="{DB31982C-6080-A409-437E-8D6FBF712A56}"/>
          </ac:cxnSpMkLst>
        </pc:cxnChg>
        <pc:cxnChg chg="del">
          <ac:chgData name="Xier Wang" userId="7be01caa-512b-48f8-9c92-fd1de25e65b3" providerId="ADAL" clId="{B382EB67-25C2-5488-B615-874C12DA3F57}" dt="2025-11-17T15:00:03.708" v="4821" actId="478"/>
          <ac:cxnSpMkLst>
            <pc:docMk/>
            <pc:sldMk cId="3960055887" sldId="388"/>
            <ac:cxnSpMk id="10" creationId="{0B422E0C-97ED-078A-6346-26588ACC5BED}"/>
          </ac:cxnSpMkLst>
        </pc:cxnChg>
      </pc:sldChg>
      <pc:sldChg chg="addSp delSp modSp mod">
        <pc:chgData name="Xier Wang" userId="7be01caa-512b-48f8-9c92-fd1de25e65b3" providerId="ADAL" clId="{B382EB67-25C2-5488-B615-874C12DA3F57}" dt="2025-11-17T23:23:08.830" v="5707" actId="1076"/>
        <pc:sldMkLst>
          <pc:docMk/>
          <pc:sldMk cId="2437096305" sldId="392"/>
        </pc:sldMkLst>
        <pc:spChg chg="add del mod">
          <ac:chgData name="Xier Wang" userId="7be01caa-512b-48f8-9c92-fd1de25e65b3" providerId="ADAL" clId="{B382EB67-25C2-5488-B615-874C12DA3F57}" dt="2025-11-17T23:23:01.878" v="5705" actId="478"/>
          <ac:spMkLst>
            <pc:docMk/>
            <pc:sldMk cId="2437096305" sldId="392"/>
            <ac:spMk id="2" creationId="{DBB6AF7F-CF59-9752-BEBD-562FCBCA83BB}"/>
          </ac:spMkLst>
        </pc:spChg>
        <pc:spChg chg="add mod">
          <ac:chgData name="Xier Wang" userId="7be01caa-512b-48f8-9c92-fd1de25e65b3" providerId="ADAL" clId="{B382EB67-25C2-5488-B615-874C12DA3F57}" dt="2025-11-17T23:23:08.830" v="5707" actId="1076"/>
          <ac:spMkLst>
            <pc:docMk/>
            <pc:sldMk cId="2437096305" sldId="392"/>
            <ac:spMk id="3" creationId="{AB866D39-CB69-F0B2-6992-DBEEC1059D1F}"/>
          </ac:spMkLst>
        </pc:spChg>
        <pc:spChg chg="del">
          <ac:chgData name="Xier Wang" userId="7be01caa-512b-48f8-9c92-fd1de25e65b3" providerId="ADAL" clId="{B382EB67-25C2-5488-B615-874C12DA3F57}" dt="2025-11-17T23:16:16.069" v="5626" actId="478"/>
          <ac:spMkLst>
            <pc:docMk/>
            <pc:sldMk cId="2437096305" sldId="392"/>
            <ac:spMk id="4" creationId="{0EE240FD-A810-4709-D925-6F36A2DF832F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8" creationId="{983D1D14-C4A8-FE7B-DEEC-DA87541EBF67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1" creationId="{4C18B216-B518-B077-6196-46A70E20B77B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2" creationId="{04528F8A-FEDE-D048-707C-04BC22764022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3" creationId="{28E77AA1-038C-839F-93BD-5EDF72FDF0CE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4" creationId="{64DB8761-79D5-ADA2-CD11-0E50D20372C9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17" creationId="{B24FF918-F95B-DF10-4B91-CDCEA628DB83}"/>
          </ac:spMkLst>
        </pc:spChg>
        <pc:spChg chg="mod">
          <ac:chgData name="Xier Wang" userId="7be01caa-512b-48f8-9c92-fd1de25e65b3" providerId="ADAL" clId="{B382EB67-25C2-5488-B615-874C12DA3F57}" dt="2025-11-17T23:21:23.013" v="5683" actId="1076"/>
          <ac:spMkLst>
            <pc:docMk/>
            <pc:sldMk cId="2437096305" sldId="392"/>
            <ac:spMk id="20" creationId="{3646E3EB-D3DF-5154-1373-6B8AE18D42C6}"/>
          </ac:spMkLst>
        </pc:spChg>
        <pc:spChg chg="mod">
          <ac:chgData name="Xier Wang" userId="7be01caa-512b-48f8-9c92-fd1de25e65b3" providerId="ADAL" clId="{B382EB67-25C2-5488-B615-874C12DA3F57}" dt="2025-11-17T23:19:29.979" v="5667" actId="2711"/>
          <ac:spMkLst>
            <pc:docMk/>
            <pc:sldMk cId="2437096305" sldId="392"/>
            <ac:spMk id="37" creationId="{48C7DE88-C022-3902-BF61-C8A56AD88212}"/>
          </ac:spMkLst>
        </pc:spChg>
        <pc:grpChg chg="mod">
          <ac:chgData name="Xier Wang" userId="7be01caa-512b-48f8-9c92-fd1de25e65b3" providerId="ADAL" clId="{B382EB67-25C2-5488-B615-874C12DA3F57}" dt="2025-11-17T23:17:40.747" v="5647" actId="14100"/>
          <ac:grpSpMkLst>
            <pc:docMk/>
            <pc:sldMk cId="2437096305" sldId="392"/>
            <ac:grpSpMk id="38" creationId="{AFA184AB-F49D-017D-9C35-36DB900B82EC}"/>
          </ac:grpSpMkLst>
        </pc:grpChg>
      </pc:sldChg>
      <pc:sldChg chg="addSp delSp modSp mod">
        <pc:chgData name="Xier Wang" userId="7be01caa-512b-48f8-9c92-fd1de25e65b3" providerId="ADAL" clId="{B382EB67-25C2-5488-B615-874C12DA3F57}" dt="2025-11-17T23:23:38.085" v="5714" actId="1076"/>
        <pc:sldMkLst>
          <pc:docMk/>
          <pc:sldMk cId="3425082482" sldId="393"/>
        </pc:sldMkLst>
        <pc:spChg chg="add">
          <ac:chgData name="Xier Wang" userId="7be01caa-512b-48f8-9c92-fd1de25e65b3" providerId="ADAL" clId="{B382EB67-25C2-5488-B615-874C12DA3F57}" dt="2025-11-17T23:05:16.054" v="5243"/>
          <ac:spMkLst>
            <pc:docMk/>
            <pc:sldMk cId="3425082482" sldId="393"/>
            <ac:spMk id="2" creationId="{B47F8A21-348A-9086-6794-96A8D8FEBAEE}"/>
          </ac:spMkLst>
        </pc:spChg>
        <pc:spChg chg="del mod">
          <ac:chgData name="Xier Wang" userId="7be01caa-512b-48f8-9c92-fd1de25e65b3" providerId="ADAL" clId="{B382EB67-25C2-5488-B615-874C12DA3F57}" dt="2025-11-17T23:20:56.461" v="5679" actId="478"/>
          <ac:spMkLst>
            <pc:docMk/>
            <pc:sldMk cId="3425082482" sldId="393"/>
            <ac:spMk id="3" creationId="{6F3D9ADC-7939-61A0-53C8-3F06F64FD3E7}"/>
          </ac:spMkLst>
        </pc:spChg>
        <pc:spChg chg="add del mod">
          <ac:chgData name="Xier Wang" userId="7be01caa-512b-48f8-9c92-fd1de25e65b3" providerId="ADAL" clId="{B382EB67-25C2-5488-B615-874C12DA3F57}" dt="2025-11-17T23:16:23.713" v="5629" actId="478"/>
          <ac:spMkLst>
            <pc:docMk/>
            <pc:sldMk cId="3425082482" sldId="393"/>
            <ac:spMk id="4" creationId="{F4440EF8-95FC-AA22-1130-7C484B90DAB6}"/>
          </ac:spMkLst>
        </pc:spChg>
        <pc:spChg chg="add del mod">
          <ac:chgData name="Xier Wang" userId="7be01caa-512b-48f8-9c92-fd1de25e65b3" providerId="ADAL" clId="{B382EB67-25C2-5488-B615-874C12DA3F57}" dt="2025-11-17T23:23:30.060" v="5712" actId="478"/>
          <ac:spMkLst>
            <pc:docMk/>
            <pc:sldMk cId="3425082482" sldId="393"/>
            <ac:spMk id="5" creationId="{7DADD70A-7DCC-4979-3BAC-28120FCB3DD3}"/>
          </ac:spMkLst>
        </pc:spChg>
        <pc:spChg chg="add mod">
          <ac:chgData name="Xier Wang" userId="7be01caa-512b-48f8-9c92-fd1de25e65b3" providerId="ADAL" clId="{B382EB67-25C2-5488-B615-874C12DA3F57}" dt="2025-11-17T23:20:18.622" v="5674"/>
          <ac:spMkLst>
            <pc:docMk/>
            <pc:sldMk cId="3425082482" sldId="393"/>
            <ac:spMk id="6" creationId="{579E260B-FE48-3709-4159-74233E47D322}"/>
          </ac:spMkLst>
        </pc:spChg>
        <pc:spChg chg="add del mod">
          <ac:chgData name="Xier Wang" userId="7be01caa-512b-48f8-9c92-fd1de25e65b3" providerId="ADAL" clId="{B382EB67-25C2-5488-B615-874C12DA3F57}" dt="2025-11-17T23:21:33.479" v="5685" actId="478"/>
          <ac:spMkLst>
            <pc:docMk/>
            <pc:sldMk cId="3425082482" sldId="393"/>
            <ac:spMk id="7" creationId="{4CBF4D81-1AD2-23DE-1CD5-08B14A8F6D24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8" creationId="{FDFC93D5-91C8-EFBE-9343-2B27DD6861C6}"/>
          </ac:spMkLst>
        </pc:spChg>
        <pc:spChg chg="add mod">
          <ac:chgData name="Xier Wang" userId="7be01caa-512b-48f8-9c92-fd1de25e65b3" providerId="ADAL" clId="{B382EB67-25C2-5488-B615-874C12DA3F57}" dt="2025-11-17T23:21:44" v="5692" actId="404"/>
          <ac:spMkLst>
            <pc:docMk/>
            <pc:sldMk cId="3425082482" sldId="393"/>
            <ac:spMk id="9" creationId="{7C9202EA-EDC7-F5A4-88AB-D07DEE181CBD}"/>
          </ac:spMkLst>
        </pc:spChg>
        <pc:spChg chg="del">
          <ac:chgData name="Xier Wang" userId="7be01caa-512b-48f8-9c92-fd1de25e65b3" providerId="ADAL" clId="{B382EB67-25C2-5488-B615-874C12DA3F57}" dt="2025-11-17T23:16:06.980" v="5623" actId="478"/>
          <ac:spMkLst>
            <pc:docMk/>
            <pc:sldMk cId="3425082482" sldId="393"/>
            <ac:spMk id="10" creationId="{8D3A99C4-FB3F-01D1-15B0-0C28DC5A7C55}"/>
          </ac:spMkLst>
        </pc:spChg>
        <pc:spChg chg="del mod">
          <ac:chgData name="Xier Wang" userId="7be01caa-512b-48f8-9c92-fd1de25e65b3" providerId="ADAL" clId="{B382EB67-25C2-5488-B615-874C12DA3F57}" dt="2025-11-17T23:23:23.044" v="5711" actId="478"/>
          <ac:spMkLst>
            <pc:docMk/>
            <pc:sldMk cId="3425082482" sldId="393"/>
            <ac:spMk id="11" creationId="{6FC01BAA-82DF-B34A-2582-93BCD40338F3}"/>
          </ac:spMkLst>
        </pc:spChg>
        <pc:spChg chg="add mod">
          <ac:chgData name="Xier Wang" userId="7be01caa-512b-48f8-9c92-fd1de25e65b3" providerId="ADAL" clId="{B382EB67-25C2-5488-B615-874C12DA3F57}" dt="2025-11-17T23:23:38.085" v="5714" actId="1076"/>
          <ac:spMkLst>
            <pc:docMk/>
            <pc:sldMk cId="3425082482" sldId="393"/>
            <ac:spMk id="12" creationId="{65C16D81-62DB-F2D1-2AAB-8F45EE7D1791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1" creationId="{01594C07-7E89-3DD5-6F60-28EEC463EA36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2" creationId="{5FDB6339-47B4-B640-02B2-B4B432E54D17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3" creationId="{1EBC98D5-D76D-8A0F-3E75-6FF4FF051359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4" creationId="{7F971780-F71C-2736-25D9-8F93316B5848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5" creationId="{4DA936BC-5C28-8324-FDFA-B17A1E8582D5}"/>
          </ac:spMkLst>
        </pc:spChg>
        <pc:spChg chg="mod">
          <ac:chgData name="Xier Wang" userId="7be01caa-512b-48f8-9c92-fd1de25e65b3" providerId="ADAL" clId="{B382EB67-25C2-5488-B615-874C12DA3F57}" dt="2025-11-17T23:18:40.167" v="5662" actId="403"/>
          <ac:spMkLst>
            <pc:docMk/>
            <pc:sldMk cId="3425082482" sldId="393"/>
            <ac:spMk id="46" creationId="{B340A0AB-6AAC-487D-752C-BA88F9B5A395}"/>
          </ac:spMkLst>
        </pc:spChg>
      </pc:sldChg>
      <pc:sldChg chg="addSp delSp modSp mod">
        <pc:chgData name="Xier Wang" userId="7be01caa-512b-48f8-9c92-fd1de25e65b3" providerId="ADAL" clId="{B382EB67-25C2-5488-B615-874C12DA3F57}" dt="2025-11-17T23:24:03.974" v="5720" actId="1076"/>
        <pc:sldMkLst>
          <pc:docMk/>
          <pc:sldMk cId="1427530922" sldId="394"/>
        </pc:sldMkLst>
        <pc:spChg chg="del">
          <ac:chgData name="Xier Wang" userId="7be01caa-512b-48f8-9c92-fd1de25e65b3" providerId="ADAL" clId="{B382EB67-25C2-5488-B615-874C12DA3F57}" dt="2025-11-17T23:16:51.187" v="5635" actId="478"/>
          <ac:spMkLst>
            <pc:docMk/>
            <pc:sldMk cId="1427530922" sldId="394"/>
            <ac:spMk id="2" creationId="{1B83C741-4DA5-236E-6C5E-7E0C03993481}"/>
          </ac:spMkLst>
        </pc:spChg>
        <pc:spChg chg="add del mod">
          <ac:chgData name="Xier Wang" userId="7be01caa-512b-48f8-9c92-fd1de25e65b3" providerId="ADAL" clId="{B382EB67-25C2-5488-B615-874C12DA3F57}" dt="2025-11-17T23:23:12.623" v="5708" actId="478"/>
          <ac:spMkLst>
            <pc:docMk/>
            <pc:sldMk cId="1427530922" sldId="394"/>
            <ac:spMk id="3" creationId="{CF21927F-C282-0E3E-1C7A-15F90E13504E}"/>
          </ac:spMkLst>
        </pc:spChg>
        <pc:spChg chg="add del mod">
          <ac:chgData name="Xier Wang" userId="7be01caa-512b-48f8-9c92-fd1de25e65b3" providerId="ADAL" clId="{B382EB67-25C2-5488-B615-874C12DA3F57}" dt="2025-11-17T23:23:56.215" v="5718" actId="478"/>
          <ac:spMkLst>
            <pc:docMk/>
            <pc:sldMk cId="1427530922" sldId="394"/>
            <ac:spMk id="4" creationId="{C5906E76-9E93-99DD-529B-894E74C0FB9F}"/>
          </ac:spMkLst>
        </pc:spChg>
        <pc:spChg chg="add mod">
          <ac:chgData name="Xier Wang" userId="7be01caa-512b-48f8-9c92-fd1de25e65b3" providerId="ADAL" clId="{B382EB67-25C2-5488-B615-874C12DA3F57}" dt="2025-11-17T23:22:06.349" v="5698" actId="404"/>
          <ac:spMkLst>
            <pc:docMk/>
            <pc:sldMk cId="1427530922" sldId="394"/>
            <ac:spMk id="5" creationId="{D86DB1E8-A7BC-0100-165D-0CF68D66FC65}"/>
          </ac:spMkLst>
        </pc:spChg>
        <pc:spChg chg="add del mod">
          <ac:chgData name="Xier Wang" userId="7be01caa-512b-48f8-9c92-fd1de25e65b3" providerId="ADAL" clId="{B382EB67-25C2-5488-B615-874C12DA3F57}" dt="2025-11-17T23:23:48.712" v="5715" actId="478"/>
          <ac:spMkLst>
            <pc:docMk/>
            <pc:sldMk cId="1427530922" sldId="394"/>
            <ac:spMk id="6" creationId="{7B7DFC68-A16E-3B47-68CE-FE3BD60454C4}"/>
          </ac:spMkLst>
        </pc:spChg>
        <pc:spChg chg="add mod">
          <ac:chgData name="Xier Wang" userId="7be01caa-512b-48f8-9c92-fd1de25e65b3" providerId="ADAL" clId="{B382EB67-25C2-5488-B615-874C12DA3F57}" dt="2025-11-17T23:23:52.162" v="5717" actId="1076"/>
          <ac:spMkLst>
            <pc:docMk/>
            <pc:sldMk cId="1427530922" sldId="394"/>
            <ac:spMk id="7" creationId="{E6901193-BE27-C6B1-3108-E5EFCA1DB194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8" creationId="{4E4A0A58-C414-7E29-224C-91F481EAF195}"/>
          </ac:spMkLst>
        </pc:spChg>
        <pc:spChg chg="add mod">
          <ac:chgData name="Xier Wang" userId="7be01caa-512b-48f8-9c92-fd1de25e65b3" providerId="ADAL" clId="{B382EB67-25C2-5488-B615-874C12DA3F57}" dt="2025-11-17T23:24:03.974" v="5720" actId="1076"/>
          <ac:spMkLst>
            <pc:docMk/>
            <pc:sldMk cId="1427530922" sldId="394"/>
            <ac:spMk id="9" creationId="{5C42615B-553A-D0D6-9E82-A648E3506B25}"/>
          </ac:spMkLst>
        </pc:spChg>
        <pc:spChg chg="del">
          <ac:chgData name="Xier Wang" userId="7be01caa-512b-48f8-9c92-fd1de25e65b3" providerId="ADAL" clId="{B382EB67-25C2-5488-B615-874C12DA3F57}" dt="2025-11-17T23:16:33.037" v="5632" actId="478"/>
          <ac:spMkLst>
            <pc:docMk/>
            <pc:sldMk cId="1427530922" sldId="394"/>
            <ac:spMk id="14" creationId="{2EDF4E3A-AD79-C137-6C2C-5E9BD1474827}"/>
          </ac:spMkLst>
        </pc:spChg>
        <pc:spChg chg="del mod">
          <ac:chgData name="Xier Wang" userId="7be01caa-512b-48f8-9c92-fd1de25e65b3" providerId="ADAL" clId="{B382EB67-25C2-5488-B615-874C12DA3F57}" dt="2025-11-17T23:22:02.994" v="5695" actId="478"/>
          <ac:spMkLst>
            <pc:docMk/>
            <pc:sldMk cId="1427530922" sldId="394"/>
            <ac:spMk id="23" creationId="{5D9EF47A-9E24-3800-95BB-B57EDC7DEF4D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0" creationId="{53EA0BF8-2E43-1DF0-40B7-95E2CF176F9F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1" creationId="{4D266DFD-75D0-CA07-F0A9-E2313C5D8F4B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2" creationId="{C0048FD4-6FA9-E103-AFAB-C6F1F6CF90CB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3" creationId="{5B5F3961-49E3-2C68-21E5-66607E5E0FF4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4" creationId="{B797A922-11D7-6D6F-4EA7-1B6CC9458CE3}"/>
          </ac:spMkLst>
        </pc:spChg>
        <pc:spChg chg="mod">
          <ac:chgData name="Xier Wang" userId="7be01caa-512b-48f8-9c92-fd1de25e65b3" providerId="ADAL" clId="{B382EB67-25C2-5488-B615-874C12DA3F57}" dt="2025-11-17T23:18:38.416" v="5660" actId="403"/>
          <ac:spMkLst>
            <pc:docMk/>
            <pc:sldMk cId="1427530922" sldId="394"/>
            <ac:spMk id="45" creationId="{D419A1E6-18DC-6F02-40F2-36554EB5D994}"/>
          </ac:spMkLst>
        </pc:spChg>
      </pc:sldChg>
      <pc:sldChg chg="addSp delSp modSp mod">
        <pc:chgData name="Xier Wang" userId="7be01caa-512b-48f8-9c92-fd1de25e65b3" providerId="ADAL" clId="{B382EB67-25C2-5488-B615-874C12DA3F57}" dt="2025-11-17T23:24:15.532" v="5723" actId="1076"/>
        <pc:sldMkLst>
          <pc:docMk/>
          <pc:sldMk cId="163864178" sldId="395"/>
        </pc:sldMkLst>
        <pc:spChg chg="add">
          <ac:chgData name="Xier Wang" userId="7be01caa-512b-48f8-9c92-fd1de25e65b3" providerId="ADAL" clId="{B382EB67-25C2-5488-B615-874C12DA3F57}" dt="2025-11-17T23:07:19.724" v="5265"/>
          <ac:spMkLst>
            <pc:docMk/>
            <pc:sldMk cId="163864178" sldId="395"/>
            <ac:spMk id="2" creationId="{15B34134-009C-6D12-0BE4-4539D1B29342}"/>
          </ac:spMkLst>
        </pc:spChg>
        <pc:spChg chg="add mod">
          <ac:chgData name="Xier Wang" userId="7be01caa-512b-48f8-9c92-fd1de25e65b3" providerId="ADAL" clId="{B382EB67-25C2-5488-B615-874C12DA3F57}" dt="2025-11-17T23:22:35.917" v="5704" actId="404"/>
          <ac:spMkLst>
            <pc:docMk/>
            <pc:sldMk cId="163864178" sldId="395"/>
            <ac:spMk id="3" creationId="{BCD048C2-7161-6B5B-98A8-2EC49C773252}"/>
          </ac:spMkLst>
        </pc:spChg>
        <pc:spChg chg="add mod">
          <ac:chgData name="Xier Wang" userId="7be01caa-512b-48f8-9c92-fd1de25e65b3" providerId="ADAL" clId="{B382EB67-25C2-5488-B615-874C12DA3F57}" dt="2025-11-17T23:24:15.532" v="5723" actId="1076"/>
          <ac:spMkLst>
            <pc:docMk/>
            <pc:sldMk cId="163864178" sldId="395"/>
            <ac:spMk id="4" creationId="{B890F0E3-A6F7-6002-165E-CC47F971CF0C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8" creationId="{BE5236BF-DFE1-5206-811D-F6CE157D6010}"/>
          </ac:spMkLst>
        </pc:spChg>
        <pc:spChg chg="del mod">
          <ac:chgData name="Xier Wang" userId="7be01caa-512b-48f8-9c92-fd1de25e65b3" providerId="ADAL" clId="{B382EB67-25C2-5488-B615-874C12DA3F57}" dt="2025-11-17T23:22:31.509" v="5701" actId="478"/>
          <ac:spMkLst>
            <pc:docMk/>
            <pc:sldMk cId="163864178" sldId="395"/>
            <ac:spMk id="17" creationId="{D85983B7-FD6E-C6D7-1AA8-D78832F3E64E}"/>
          </ac:spMkLst>
        </pc:spChg>
        <pc:spChg chg="del mod">
          <ac:chgData name="Xier Wang" userId="7be01caa-512b-48f8-9c92-fd1de25e65b3" providerId="ADAL" clId="{B382EB67-25C2-5488-B615-874C12DA3F57}" dt="2025-11-17T23:24:09.530" v="5721" actId="478"/>
          <ac:spMkLst>
            <pc:docMk/>
            <pc:sldMk cId="163864178" sldId="395"/>
            <ac:spMk id="19" creationId="{E057749E-E005-31A8-8697-BE937CAA7CD0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1" creationId="{FB163D90-1F57-942C-A931-E65E0C541EA5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2" creationId="{26A22435-71D2-2E60-9169-C386D603390A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3" creationId="{FD59010C-4532-79C4-9A09-DFD6A632B7B1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4" creationId="{01CEE056-574F-6296-79E5-9B3CD51E8E09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5" creationId="{673E168A-3DD1-43F1-D3C7-9338C89EA779}"/>
          </ac:spMkLst>
        </pc:spChg>
        <pc:spChg chg="mod">
          <ac:chgData name="Xier Wang" userId="7be01caa-512b-48f8-9c92-fd1de25e65b3" providerId="ADAL" clId="{B382EB67-25C2-5488-B615-874C12DA3F57}" dt="2025-11-17T23:19:30.636" v="5668" actId="2711"/>
          <ac:spMkLst>
            <pc:docMk/>
            <pc:sldMk cId="163864178" sldId="395"/>
            <ac:spMk id="36" creationId="{1D136628-1C1D-D39A-FC2A-2CAAD228F9D3}"/>
          </ac:spMkLst>
        </pc:spChg>
      </pc:sldChg>
      <pc:sldChg chg="addSp delSp modSp mod ord">
        <pc:chgData name="Xier Wang" userId="7be01caa-512b-48f8-9c92-fd1de25e65b3" providerId="ADAL" clId="{B382EB67-25C2-5488-B615-874C12DA3F57}" dt="2025-11-18T02:30:42.941" v="6277" actId="1038"/>
        <pc:sldMkLst>
          <pc:docMk/>
          <pc:sldMk cId="3462541514" sldId="398"/>
        </pc:sldMkLst>
        <pc:spChg chg="add del mod">
          <ac:chgData name="Xier Wang" userId="7be01caa-512b-48f8-9c92-fd1de25e65b3" providerId="ADAL" clId="{B382EB67-25C2-5488-B615-874C12DA3F57}" dt="2025-11-17T12:26:01.916" v="2806" actId="478"/>
          <ac:spMkLst>
            <pc:docMk/>
            <pc:sldMk cId="3462541514" sldId="398"/>
            <ac:spMk id="2" creationId="{0C9845AD-1FAB-EF39-9745-3DA6250A36D0}"/>
          </ac:spMkLst>
        </pc:spChg>
        <pc:spChg chg="add mod">
          <ac:chgData name="Xier Wang" userId="7be01caa-512b-48f8-9c92-fd1de25e65b3" providerId="ADAL" clId="{B382EB67-25C2-5488-B615-874C12DA3F57}" dt="2025-11-17T15:19:13.388" v="5184" actId="1076"/>
          <ac:spMkLst>
            <pc:docMk/>
            <pc:sldMk cId="3462541514" sldId="398"/>
            <ac:spMk id="2" creationId="{2F430878-F2B5-91A0-EC97-428BA8652895}"/>
          </ac:spMkLst>
        </pc:spChg>
        <pc:spChg chg="del">
          <ac:chgData name="Xier Wang" userId="7be01caa-512b-48f8-9c92-fd1de25e65b3" providerId="ADAL" clId="{B382EB67-25C2-5488-B615-874C12DA3F57}" dt="2025-11-17T13:03:21.859" v="2924" actId="478"/>
          <ac:spMkLst>
            <pc:docMk/>
            <pc:sldMk cId="3462541514" sldId="398"/>
            <ac:spMk id="4" creationId="{8F984FA3-4116-D150-60A4-CFB7A25D8D92}"/>
          </ac:spMkLst>
        </pc:spChg>
        <pc:spChg chg="add mod">
          <ac:chgData name="Xier Wang" userId="7be01caa-512b-48f8-9c92-fd1de25e65b3" providerId="ADAL" clId="{B382EB67-25C2-5488-B615-874C12DA3F57}" dt="2025-11-18T02:30:42.941" v="6277" actId="1038"/>
          <ac:spMkLst>
            <pc:docMk/>
            <pc:sldMk cId="3462541514" sldId="398"/>
            <ac:spMk id="5" creationId="{78135E9F-B371-C36D-EDC5-7EDF6CC5BF45}"/>
          </ac:spMkLst>
        </pc:spChg>
        <pc:spChg chg="add del">
          <ac:chgData name="Xier Wang" userId="7be01caa-512b-48f8-9c92-fd1de25e65b3" providerId="ADAL" clId="{B382EB67-25C2-5488-B615-874C12DA3F57}" dt="2025-11-17T12:25:52.620" v="2803" actId="22"/>
          <ac:spMkLst>
            <pc:docMk/>
            <pc:sldMk cId="3462541514" sldId="398"/>
            <ac:spMk id="6" creationId="{62239435-20FD-1C70-B307-A74D3DAEE1F9}"/>
          </ac:spMkLst>
        </pc:spChg>
        <pc:spChg chg="mod">
          <ac:chgData name="Xier Wang" userId="7be01caa-512b-48f8-9c92-fd1de25e65b3" providerId="ADAL" clId="{B382EB67-25C2-5488-B615-874C12DA3F57}" dt="2025-11-17T13:34:07.880" v="3279"/>
          <ac:spMkLst>
            <pc:docMk/>
            <pc:sldMk cId="3462541514" sldId="398"/>
            <ac:spMk id="7" creationId="{A68C0299-2BB9-4C22-290C-744A90C70F63}"/>
          </ac:spMkLst>
        </pc:spChg>
        <pc:spChg chg="mod">
          <ac:chgData name="Xier Wang" userId="7be01caa-512b-48f8-9c92-fd1de25e65b3" providerId="ADAL" clId="{B382EB67-25C2-5488-B615-874C12DA3F57}" dt="2025-11-17T13:31:53.674" v="3265" actId="20577"/>
          <ac:spMkLst>
            <pc:docMk/>
            <pc:sldMk cId="3462541514" sldId="398"/>
            <ac:spMk id="10" creationId="{8ABFC857-DE85-5DE3-AE66-6309962B8D3F}"/>
          </ac:spMkLst>
        </pc:spChg>
        <pc:spChg chg="mod">
          <ac:chgData name="Xier Wang" userId="7be01caa-512b-48f8-9c92-fd1de25e65b3" providerId="ADAL" clId="{B382EB67-25C2-5488-B615-874C12DA3F57}" dt="2025-11-17T11:38:29.416" v="2357" actId="20577"/>
          <ac:spMkLst>
            <pc:docMk/>
            <pc:sldMk cId="3462541514" sldId="398"/>
            <ac:spMk id="13" creationId="{639019C1-9507-4E92-0E43-D096AE6AD4C8}"/>
          </ac:spMkLst>
        </pc:spChg>
        <pc:spChg chg="add mod">
          <ac:chgData name="Xier Wang" userId="7be01caa-512b-48f8-9c92-fd1de25e65b3" providerId="ADAL" clId="{B382EB67-25C2-5488-B615-874C12DA3F57}" dt="2025-11-17T12:25:58.473" v="2805"/>
          <ac:spMkLst>
            <pc:docMk/>
            <pc:sldMk cId="3462541514" sldId="398"/>
            <ac:spMk id="14" creationId="{0288BDEE-D2AA-743D-0B05-60813FAAC455}"/>
          </ac:spMkLst>
        </pc:spChg>
        <pc:spChg chg="add del mod">
          <ac:chgData name="Xier Wang" userId="7be01caa-512b-48f8-9c92-fd1de25e65b3" providerId="ADAL" clId="{B382EB67-25C2-5488-B615-874C12DA3F57}" dt="2025-11-17T12:27:27.419" v="2838" actId="478"/>
          <ac:spMkLst>
            <pc:docMk/>
            <pc:sldMk cId="3462541514" sldId="398"/>
            <ac:spMk id="16" creationId="{A7D255C9-0D64-7581-63CD-33F2FC2898CE}"/>
          </ac:spMkLst>
        </pc:spChg>
        <pc:spChg chg="add del">
          <ac:chgData name="Xier Wang" userId="7be01caa-512b-48f8-9c92-fd1de25e65b3" providerId="ADAL" clId="{B382EB67-25C2-5488-B615-874C12DA3F57}" dt="2025-11-17T12:27:29.314" v="2840" actId="22"/>
          <ac:spMkLst>
            <pc:docMk/>
            <pc:sldMk cId="3462541514" sldId="398"/>
            <ac:spMk id="20" creationId="{DC4A2848-02AF-F8E9-9CE0-B9EA0672FA50}"/>
          </ac:spMkLst>
        </pc:spChg>
        <pc:spChg chg="add mod">
          <ac:chgData name="Xier Wang" userId="7be01caa-512b-48f8-9c92-fd1de25e65b3" providerId="ADAL" clId="{B382EB67-25C2-5488-B615-874C12DA3F57}" dt="2025-11-18T02:29:40.425" v="6271" actId="1036"/>
          <ac:spMkLst>
            <pc:docMk/>
            <pc:sldMk cId="3462541514" sldId="398"/>
            <ac:spMk id="21" creationId="{FF992946-4839-72C6-1D46-B18ABCB38F23}"/>
          </ac:spMkLst>
        </pc:spChg>
        <pc:spChg chg="mod">
          <ac:chgData name="Xier Wang" userId="7be01caa-512b-48f8-9c92-fd1de25e65b3" providerId="ADAL" clId="{B382EB67-25C2-5488-B615-874C12DA3F57}" dt="2025-11-17T12:38:41.418" v="2902" actId="2711"/>
          <ac:spMkLst>
            <pc:docMk/>
            <pc:sldMk cId="3462541514" sldId="398"/>
            <ac:spMk id="36" creationId="{E90D6FA4-C8B4-6024-1F09-2EB49641AB82}"/>
          </ac:spMkLst>
        </pc:spChg>
        <pc:spChg chg="mod">
          <ac:chgData name="Xier Wang" userId="7be01caa-512b-48f8-9c92-fd1de25e65b3" providerId="ADAL" clId="{B382EB67-25C2-5488-B615-874C12DA3F57}" dt="2025-11-17T12:38:41.418" v="2902" actId="2711"/>
          <ac:spMkLst>
            <pc:docMk/>
            <pc:sldMk cId="3462541514" sldId="398"/>
            <ac:spMk id="37" creationId="{3648996E-E8AC-4F90-512E-DFD644C71EA5}"/>
          </ac:spMkLst>
        </pc:spChg>
        <pc:spChg chg="mod">
          <ac:chgData name="Xier Wang" userId="7be01caa-512b-48f8-9c92-fd1de25e65b3" providerId="ADAL" clId="{B382EB67-25C2-5488-B615-874C12DA3F57}" dt="2025-11-17T15:18:44.697" v="5177" actId="1035"/>
          <ac:spMkLst>
            <pc:docMk/>
            <pc:sldMk cId="3462541514" sldId="398"/>
            <ac:spMk id="44" creationId="{8141B56B-EFB4-3306-DC20-5478E8C5B1F5}"/>
          </ac:spMkLst>
        </pc:spChg>
        <pc:spChg chg="mod">
          <ac:chgData name="Xier Wang" userId="7be01caa-512b-48f8-9c92-fd1de25e65b3" providerId="ADAL" clId="{B382EB67-25C2-5488-B615-874C12DA3F57}" dt="2025-11-17T12:38:41.418" v="2902" actId="2711"/>
          <ac:spMkLst>
            <pc:docMk/>
            <pc:sldMk cId="3462541514" sldId="398"/>
            <ac:spMk id="60" creationId="{6752C23C-2169-F8FF-599B-CE68D3ACFB2F}"/>
          </ac:spMkLst>
        </pc:spChg>
        <pc:spChg chg="mod">
          <ac:chgData name="Xier Wang" userId="7be01caa-512b-48f8-9c92-fd1de25e65b3" providerId="ADAL" clId="{B382EB67-25C2-5488-B615-874C12DA3F57}" dt="2025-11-17T12:38:41.418" v="2902" actId="2711"/>
          <ac:spMkLst>
            <pc:docMk/>
            <pc:sldMk cId="3462541514" sldId="398"/>
            <ac:spMk id="61" creationId="{AEDD78F3-B661-22B3-C765-6C472E262865}"/>
          </ac:spMkLst>
        </pc:spChg>
        <pc:spChg chg="del mod">
          <ac:chgData name="Xier Wang" userId="7be01caa-512b-48f8-9c92-fd1de25e65b3" providerId="ADAL" clId="{B382EB67-25C2-5488-B615-874C12DA3F57}" dt="2025-11-17T13:03:19.430" v="2923" actId="478"/>
          <ac:spMkLst>
            <pc:docMk/>
            <pc:sldMk cId="3462541514" sldId="398"/>
            <ac:spMk id="62" creationId="{1C7FDA9E-2E36-04A1-3343-51BE5AACA24B}"/>
          </ac:spMkLst>
        </pc:spChg>
        <pc:spChg chg="mod">
          <ac:chgData name="Xier Wang" userId="7be01caa-512b-48f8-9c92-fd1de25e65b3" providerId="ADAL" clId="{B382EB67-25C2-5488-B615-874C12DA3F57}" dt="2025-11-17T15:18:56.755" v="5178" actId="14100"/>
          <ac:spMkLst>
            <pc:docMk/>
            <pc:sldMk cId="3462541514" sldId="398"/>
            <ac:spMk id="63" creationId="{C4999211-01EF-556F-8288-0C79D0906690}"/>
          </ac:spMkLst>
        </pc:spChg>
        <pc:spChg chg="mod">
          <ac:chgData name="Xier Wang" userId="7be01caa-512b-48f8-9c92-fd1de25e65b3" providerId="ADAL" clId="{B382EB67-25C2-5488-B615-874C12DA3F57}" dt="2025-11-18T02:30:42.941" v="6277" actId="1038"/>
          <ac:spMkLst>
            <pc:docMk/>
            <pc:sldMk cId="3462541514" sldId="398"/>
            <ac:spMk id="64" creationId="{60F133DC-6B2C-2F59-A3F3-C7A6C259226F}"/>
          </ac:spMkLst>
        </pc:spChg>
        <pc:spChg chg="mod">
          <ac:chgData name="Xier Wang" userId="7be01caa-512b-48f8-9c92-fd1de25e65b3" providerId="ADAL" clId="{B382EB67-25C2-5488-B615-874C12DA3F57}" dt="2025-11-17T15:18:37.701" v="5164" actId="1035"/>
          <ac:spMkLst>
            <pc:docMk/>
            <pc:sldMk cId="3462541514" sldId="398"/>
            <ac:spMk id="65" creationId="{7BC5EBB8-3C86-2EF5-5647-EE5C294A7B08}"/>
          </ac:spMkLst>
        </pc:spChg>
        <pc:spChg chg="mod">
          <ac:chgData name="Xier Wang" userId="7be01caa-512b-48f8-9c92-fd1de25e65b3" providerId="ADAL" clId="{B382EB67-25C2-5488-B615-874C12DA3F57}" dt="2025-11-17T12:38:41.418" v="2902" actId="2711"/>
          <ac:spMkLst>
            <pc:docMk/>
            <pc:sldMk cId="3462541514" sldId="398"/>
            <ac:spMk id="66" creationId="{60946B0D-20A1-048E-BD34-A31103945231}"/>
          </ac:spMkLst>
        </pc:spChg>
        <pc:grpChg chg="del mod">
          <ac:chgData name="Xier Wang" userId="7be01caa-512b-48f8-9c92-fd1de25e65b3" providerId="ADAL" clId="{B382EB67-25C2-5488-B615-874C12DA3F57}" dt="2025-11-17T12:27:22.719" v="2836" actId="478"/>
          <ac:grpSpMkLst>
            <pc:docMk/>
            <pc:sldMk cId="3462541514" sldId="398"/>
            <ac:grpSpMk id="8" creationId="{728DE34D-4084-AE70-6241-8CCDBC20C697}"/>
          </ac:grpSpMkLst>
        </pc:grpChg>
        <pc:grpChg chg="mod">
          <ac:chgData name="Xier Wang" userId="7be01caa-512b-48f8-9c92-fd1de25e65b3" providerId="ADAL" clId="{B382EB67-25C2-5488-B615-874C12DA3F57}" dt="2025-11-17T13:33:08.555" v="3274" actId="14100"/>
          <ac:grpSpMkLst>
            <pc:docMk/>
            <pc:sldMk cId="3462541514" sldId="398"/>
            <ac:grpSpMk id="15" creationId="{2C43A15D-0DA3-FAC7-199D-BF72854FA977}"/>
          </ac:grpSpMkLst>
        </pc:grpChg>
        <pc:graphicFrameChg chg="mod">
          <ac:chgData name="Xier Wang" userId="7be01caa-512b-48f8-9c92-fd1de25e65b3" providerId="ADAL" clId="{B382EB67-25C2-5488-B615-874C12DA3F57}" dt="2025-11-17T12:36:34.634" v="2892" actId="404"/>
          <ac:graphicFrameMkLst>
            <pc:docMk/>
            <pc:sldMk cId="3462541514" sldId="398"/>
            <ac:graphicFrameMk id="3" creationId="{2932F091-9C5E-E771-70CB-4A9E41C8CAA4}"/>
          </ac:graphicFrameMkLst>
        </pc:graphicFrameChg>
        <pc:graphicFrameChg chg="mod modGraphic">
          <ac:chgData name="Xier Wang" userId="7be01caa-512b-48f8-9c92-fd1de25e65b3" providerId="ADAL" clId="{B382EB67-25C2-5488-B615-874C12DA3F57}" dt="2025-11-18T02:30:42.941" v="6277" actId="1038"/>
          <ac:graphicFrameMkLst>
            <pc:docMk/>
            <pc:sldMk cId="3462541514" sldId="398"/>
            <ac:graphicFrameMk id="18" creationId="{B8A2257B-176B-6C6E-6B56-832E7F398C11}"/>
          </ac:graphicFrameMkLst>
        </pc:graphicFrameChg>
        <pc:picChg chg="mod">
          <ac:chgData name="Xier Wang" userId="7be01caa-512b-48f8-9c92-fd1de25e65b3" providerId="ADAL" clId="{B382EB67-25C2-5488-B615-874C12DA3F57}" dt="2025-11-18T02:30:42.941" v="6277" actId="1038"/>
          <ac:picMkLst>
            <pc:docMk/>
            <pc:sldMk cId="3462541514" sldId="398"/>
            <ac:picMk id="12" creationId="{0429F9BF-A0BE-68F1-1877-19115E9BF79F}"/>
          </ac:picMkLst>
        </pc:picChg>
        <pc:picChg chg="mod">
          <ac:chgData name="Xier Wang" userId="7be01caa-512b-48f8-9c92-fd1de25e65b3" providerId="ADAL" clId="{B382EB67-25C2-5488-B615-874C12DA3F57}" dt="2025-11-18T02:11:34.352" v="6147" actId="14100"/>
          <ac:picMkLst>
            <pc:docMk/>
            <pc:sldMk cId="3462541514" sldId="398"/>
            <ac:picMk id="17" creationId="{C09C9E7A-7BDF-23D7-DFE9-8E3356E6345D}"/>
          </ac:picMkLst>
        </pc:picChg>
      </pc:sldChg>
      <pc:sldChg chg="addSp delSp modSp mod modAnim">
        <pc:chgData name="Xier Wang" userId="7be01caa-512b-48f8-9c92-fd1de25e65b3" providerId="ADAL" clId="{B382EB67-25C2-5488-B615-874C12DA3F57}" dt="2025-11-18T02:29:31.513" v="6267" actId="1036"/>
        <pc:sldMkLst>
          <pc:docMk/>
          <pc:sldMk cId="1968792134" sldId="399"/>
        </pc:sldMkLst>
        <pc:spChg chg="add del mod">
          <ac:chgData name="Xier Wang" userId="7be01caa-512b-48f8-9c92-fd1de25e65b3" providerId="ADAL" clId="{B382EB67-25C2-5488-B615-874C12DA3F57}" dt="2025-11-17T12:26:48.493" v="2811" actId="478"/>
          <ac:spMkLst>
            <pc:docMk/>
            <pc:sldMk cId="1968792134" sldId="399"/>
            <ac:spMk id="2" creationId="{B59CE2DC-2DC0-3091-F076-D14E96BCF11A}"/>
          </ac:spMkLst>
        </pc:spChg>
        <pc:spChg chg="add del mod">
          <ac:chgData name="Xier Wang" userId="7be01caa-512b-48f8-9c92-fd1de25e65b3" providerId="ADAL" clId="{B382EB67-25C2-5488-B615-874C12DA3F57}" dt="2025-11-17T12:27:05.437" v="2829" actId="478"/>
          <ac:spMkLst>
            <pc:docMk/>
            <pc:sldMk cId="1968792134" sldId="399"/>
            <ac:spMk id="3" creationId="{101B7343-8F3E-B4D7-3A58-6DB83E0A287E}"/>
          </ac:spMkLst>
        </pc:spChg>
        <pc:spChg chg="add del mod">
          <ac:chgData name="Xier Wang" userId="7be01caa-512b-48f8-9c92-fd1de25e65b3" providerId="ADAL" clId="{B382EB67-25C2-5488-B615-874C12DA3F57}" dt="2025-11-17T13:06:18.731" v="2933" actId="478"/>
          <ac:spMkLst>
            <pc:docMk/>
            <pc:sldMk cId="1968792134" sldId="399"/>
            <ac:spMk id="3" creationId="{4F615A28-AE69-3DB1-CB3B-48E988FD23B4}"/>
          </ac:spMkLst>
        </pc:spChg>
        <pc:spChg chg="mod">
          <ac:chgData name="Xier Wang" userId="7be01caa-512b-48f8-9c92-fd1de25e65b3" providerId="ADAL" clId="{B382EB67-25C2-5488-B615-874C12DA3F57}" dt="2025-11-17T12:37:54.730" v="2899" actId="20577"/>
          <ac:spMkLst>
            <pc:docMk/>
            <pc:sldMk cId="1968792134" sldId="399"/>
            <ac:spMk id="4" creationId="{926B3D92-8554-0565-A5A9-BD4B5F49EAE1}"/>
          </ac:spMkLst>
        </pc:spChg>
        <pc:spChg chg="add mod">
          <ac:chgData name="Xier Wang" userId="7be01caa-512b-48f8-9c92-fd1de25e65b3" providerId="ADAL" clId="{B382EB67-25C2-5488-B615-874C12DA3F57}" dt="2025-11-18T02:29:31.513" v="6267" actId="1036"/>
          <ac:spMkLst>
            <pc:docMk/>
            <pc:sldMk cId="1968792134" sldId="399"/>
            <ac:spMk id="6" creationId="{F985C7F7-2987-CF1A-2A58-22A9CA58F97B}"/>
          </ac:spMkLst>
        </pc:spChg>
        <pc:spChg chg="add del mod">
          <ac:chgData name="Xier Wang" userId="7be01caa-512b-48f8-9c92-fd1de25e65b3" providerId="ADAL" clId="{B382EB67-25C2-5488-B615-874C12DA3F57}" dt="2025-11-17T13:12:21.446" v="2972" actId="21"/>
          <ac:spMkLst>
            <pc:docMk/>
            <pc:sldMk cId="1968792134" sldId="399"/>
            <ac:spMk id="7" creationId="{B641C3A2-043C-BED1-C8AD-FCAD4A6992EB}"/>
          </ac:spMkLst>
        </pc:spChg>
        <pc:spChg chg="add mod">
          <ac:chgData name="Xier Wang" userId="7be01caa-512b-48f8-9c92-fd1de25e65b3" providerId="ADAL" clId="{B382EB67-25C2-5488-B615-874C12DA3F57}" dt="2025-11-17T14:51:59.103" v="4774" actId="20577"/>
          <ac:spMkLst>
            <pc:docMk/>
            <pc:sldMk cId="1968792134" sldId="399"/>
            <ac:spMk id="9" creationId="{F2C190A1-C1BD-707B-4C35-83F2D724E684}"/>
          </ac:spMkLst>
        </pc:spChg>
        <pc:spChg chg="add del mod">
          <ac:chgData name="Xier Wang" userId="7be01caa-512b-48f8-9c92-fd1de25e65b3" providerId="ADAL" clId="{B382EB67-25C2-5488-B615-874C12DA3F57}" dt="2025-11-17T14:51:05.816" v="4744" actId="478"/>
          <ac:spMkLst>
            <pc:docMk/>
            <pc:sldMk cId="1968792134" sldId="399"/>
            <ac:spMk id="11" creationId="{C1FEC755-973F-A117-3418-E3387D04EFCA}"/>
          </ac:spMkLst>
        </pc:spChg>
        <pc:spChg chg="add mod">
          <ac:chgData name="Xier Wang" userId="7be01caa-512b-48f8-9c92-fd1de25e65b3" providerId="ADAL" clId="{B382EB67-25C2-5488-B615-874C12DA3F57}" dt="2025-11-17T22:58:34.478" v="5239" actId="1037"/>
          <ac:spMkLst>
            <pc:docMk/>
            <pc:sldMk cId="1968792134" sldId="399"/>
            <ac:spMk id="12" creationId="{8F17EC80-B50B-757C-222D-A21A5FC9A8E2}"/>
          </ac:spMkLst>
        </pc:spChg>
        <pc:spChg chg="add del mod">
          <ac:chgData name="Xier Wang" userId="7be01caa-512b-48f8-9c92-fd1de25e65b3" providerId="ADAL" clId="{B382EB67-25C2-5488-B615-874C12DA3F57}" dt="2025-11-17T14:51:07.751" v="4745" actId="478"/>
          <ac:spMkLst>
            <pc:docMk/>
            <pc:sldMk cId="1968792134" sldId="399"/>
            <ac:spMk id="13" creationId="{520C3B1B-A419-AE55-206A-CED0EE22F42B}"/>
          </ac:spMkLst>
        </pc:spChg>
        <pc:spChg chg="mod">
          <ac:chgData name="Xier Wang" userId="7be01caa-512b-48f8-9c92-fd1de25e65b3" providerId="ADAL" clId="{B382EB67-25C2-5488-B615-874C12DA3F57}" dt="2025-11-17T22:57:27.678" v="5232" actId="14100"/>
          <ac:spMkLst>
            <pc:docMk/>
            <pc:sldMk cId="1968792134" sldId="399"/>
            <ac:spMk id="15" creationId="{2A1B1A83-9E20-9D30-4316-D2D75EDC24B0}"/>
          </ac:spMkLst>
        </pc:spChg>
        <pc:spChg chg="mod">
          <ac:chgData name="Xier Wang" userId="7be01caa-512b-48f8-9c92-fd1de25e65b3" providerId="ADAL" clId="{B382EB67-25C2-5488-B615-874C12DA3F57}" dt="2025-11-17T22:57:09.633" v="5231" actId="1035"/>
          <ac:spMkLst>
            <pc:docMk/>
            <pc:sldMk cId="1968792134" sldId="399"/>
            <ac:spMk id="16" creationId="{9C0953DC-8F4F-A928-D0AE-D393BDE60CDD}"/>
          </ac:spMkLst>
        </pc:spChg>
        <pc:spChg chg="del">
          <ac:chgData name="Xier Wang" userId="7be01caa-512b-48f8-9c92-fd1de25e65b3" providerId="ADAL" clId="{B382EB67-25C2-5488-B615-874C12DA3F57}" dt="2025-11-17T12:25:15.370" v="2792" actId="478"/>
          <ac:spMkLst>
            <pc:docMk/>
            <pc:sldMk cId="1968792134" sldId="399"/>
            <ac:spMk id="20" creationId="{41700368-5207-F8B1-0013-C57B82EE475C}"/>
          </ac:spMkLst>
        </pc:spChg>
        <pc:grpChg chg="mod">
          <ac:chgData name="Xier Wang" userId="7be01caa-512b-48f8-9c92-fd1de25e65b3" providerId="ADAL" clId="{B382EB67-25C2-5488-B615-874C12DA3F57}" dt="2025-11-17T13:20:44.745" v="3121" actId="1076"/>
          <ac:grpSpMkLst>
            <pc:docMk/>
            <pc:sldMk cId="1968792134" sldId="399"/>
            <ac:grpSpMk id="5" creationId="{F7AF98D3-96B2-93CA-B780-6DD8B4F1BBE1}"/>
          </ac:grpSpMkLst>
        </pc:grpChg>
        <pc:grpChg chg="del">
          <ac:chgData name="Xier Wang" userId="7be01caa-512b-48f8-9c92-fd1de25e65b3" providerId="ADAL" clId="{B382EB67-25C2-5488-B615-874C12DA3F57}" dt="2025-11-17T12:26:41.546" v="2810" actId="478"/>
          <ac:grpSpMkLst>
            <pc:docMk/>
            <pc:sldMk cId="1968792134" sldId="399"/>
            <ac:grpSpMk id="7" creationId="{BFF31843-EFF6-B47D-FEC5-439C1B2D9A22}"/>
          </ac:grpSpMkLst>
        </pc:grpChg>
        <pc:grpChg chg="add mod">
          <ac:chgData name="Xier Wang" userId="7be01caa-512b-48f8-9c92-fd1de25e65b3" providerId="ADAL" clId="{B382EB67-25C2-5488-B615-874C12DA3F57}" dt="2025-11-17T14:51:09.889" v="4746" actId="1076"/>
          <ac:grpSpMkLst>
            <pc:docMk/>
            <pc:sldMk cId="1968792134" sldId="399"/>
            <ac:grpSpMk id="14" creationId="{ABFB1DFE-0F6E-5367-2C84-52743A04E019}"/>
          </ac:grpSpMkLst>
        </pc:grpChg>
      </pc:sldChg>
      <pc:sldChg chg="delSp add mod ord delAnim modAnim">
        <pc:chgData name="Xier Wang" userId="7be01caa-512b-48f8-9c92-fd1de25e65b3" providerId="ADAL" clId="{B382EB67-25C2-5488-B615-874C12DA3F57}" dt="2025-11-18T00:26:42.546" v="5859" actId="478"/>
        <pc:sldMkLst>
          <pc:docMk/>
          <pc:sldMk cId="2660635926" sldId="400"/>
        </pc:sldMkLst>
        <pc:grpChg chg="del">
          <ac:chgData name="Xier Wang" userId="7be01caa-512b-48f8-9c92-fd1de25e65b3" providerId="ADAL" clId="{B382EB67-25C2-5488-B615-874C12DA3F57}" dt="2025-11-18T00:26:42.546" v="5859" actId="478"/>
          <ac:grpSpMkLst>
            <pc:docMk/>
            <pc:sldMk cId="2660635926" sldId="400"/>
            <ac:grpSpMk id="14" creationId="{F7F0F459-C482-540E-CBD8-379D1B4FB7AB}"/>
          </ac:grpSpMkLst>
        </pc:grpChg>
      </pc:sldChg>
      <pc:sldChg chg="addSp delSp modSp add del mod setBg">
        <pc:chgData name="Xier Wang" userId="7be01caa-512b-48f8-9c92-fd1de25e65b3" providerId="ADAL" clId="{B382EB67-25C2-5488-B615-874C12DA3F57}" dt="2025-11-17T15:17:24.899" v="5139" actId="2696"/>
        <pc:sldMkLst>
          <pc:docMk/>
          <pc:sldMk cId="3615984920" sldId="400"/>
        </pc:sldMkLst>
        <pc:spChg chg="mod">
          <ac:chgData name="Xier Wang" userId="7be01caa-512b-48f8-9c92-fd1de25e65b3" providerId="ADAL" clId="{B382EB67-25C2-5488-B615-874C12DA3F57}" dt="2025-11-17T15:16:21.455" v="5112" actId="1076"/>
          <ac:spMkLst>
            <pc:docMk/>
            <pc:sldMk cId="3615984920" sldId="400"/>
            <ac:spMk id="62" creationId="{E22936E5-F863-788A-08EB-6BE40ACA8A12}"/>
          </ac:spMkLst>
        </pc:spChg>
        <pc:spChg chg="del">
          <ac:chgData name="Xier Wang" userId="7be01caa-512b-48f8-9c92-fd1de25e65b3" providerId="ADAL" clId="{B382EB67-25C2-5488-B615-874C12DA3F57}" dt="2025-11-17T15:15:24.558" v="5093" actId="478"/>
          <ac:spMkLst>
            <pc:docMk/>
            <pc:sldMk cId="3615984920" sldId="400"/>
            <ac:spMk id="72" creationId="{8FB53AA4-6D3C-BA1F-DD19-3B19BB0BE78E}"/>
          </ac:spMkLst>
        </pc:spChg>
        <pc:spChg chg="del mod">
          <ac:chgData name="Xier Wang" userId="7be01caa-512b-48f8-9c92-fd1de25e65b3" providerId="ADAL" clId="{B382EB67-25C2-5488-B615-874C12DA3F57}" dt="2025-11-17T15:16:16.094" v="5111" actId="478"/>
          <ac:spMkLst>
            <pc:docMk/>
            <pc:sldMk cId="3615984920" sldId="400"/>
            <ac:spMk id="73" creationId="{2C02FEBA-48DC-D967-1229-B0218E7D53F7}"/>
          </ac:spMkLst>
        </pc:spChg>
        <pc:spChg chg="add del mod">
          <ac:chgData name="Xier Wang" userId="7be01caa-512b-48f8-9c92-fd1de25e65b3" providerId="ADAL" clId="{B382EB67-25C2-5488-B615-874C12DA3F57}" dt="2025-11-17T15:15:59.347" v="5104" actId="478"/>
          <ac:spMkLst>
            <pc:docMk/>
            <pc:sldMk cId="3615984920" sldId="400"/>
            <ac:spMk id="74" creationId="{10162F42-3A4C-7F02-FBD8-1224CE84AD43}"/>
          </ac:spMkLst>
        </pc:spChg>
      </pc:sldChg>
      <pc:sldChg chg="addSp delSp modSp add mod modAnim">
        <pc:chgData name="Xier Wang" userId="7be01caa-512b-48f8-9c92-fd1de25e65b3" providerId="ADAL" clId="{B382EB67-25C2-5488-B615-874C12DA3F57}" dt="2025-11-18T02:32:22.361" v="6305" actId="14100"/>
        <pc:sldMkLst>
          <pc:docMk/>
          <pc:sldMk cId="1605477937" sldId="401"/>
        </pc:sldMkLst>
        <pc:spChg chg="mod topLvl">
          <ac:chgData name="Xier Wang" userId="7be01caa-512b-48f8-9c92-fd1de25e65b3" providerId="ADAL" clId="{B382EB67-25C2-5488-B615-874C12DA3F57}" dt="2025-11-18T00:41:50.016" v="6063" actId="165"/>
          <ac:spMkLst>
            <pc:docMk/>
            <pc:sldMk cId="1605477937" sldId="401"/>
            <ac:spMk id="4" creationId="{72F5E172-E29B-71FC-3137-7D488A13552B}"/>
          </ac:spMkLst>
        </pc:spChg>
        <pc:spChg chg="mod topLvl">
          <ac:chgData name="Xier Wang" userId="7be01caa-512b-48f8-9c92-fd1de25e65b3" providerId="ADAL" clId="{B382EB67-25C2-5488-B615-874C12DA3F57}" dt="2025-11-18T02:32:18.098" v="6304" actId="14100"/>
          <ac:spMkLst>
            <pc:docMk/>
            <pc:sldMk cId="1605477937" sldId="401"/>
            <ac:spMk id="5" creationId="{1144AEF6-991B-2CDB-DBF3-4A0F8AAD4A70}"/>
          </ac:spMkLst>
        </pc:spChg>
        <pc:spChg chg="mod topLvl">
          <ac:chgData name="Xier Wang" userId="7be01caa-512b-48f8-9c92-fd1de25e65b3" providerId="ADAL" clId="{B382EB67-25C2-5488-B615-874C12DA3F57}" dt="2025-11-18T02:32:22.361" v="6305" actId="14100"/>
          <ac:spMkLst>
            <pc:docMk/>
            <pc:sldMk cId="1605477937" sldId="401"/>
            <ac:spMk id="6" creationId="{B3A4CA71-4F03-F903-969F-C5B08293A724}"/>
          </ac:spMkLst>
        </pc:spChg>
        <pc:spChg chg="mod">
          <ac:chgData name="Xier Wang" userId="7be01caa-512b-48f8-9c92-fd1de25e65b3" providerId="ADAL" clId="{B382EB67-25C2-5488-B615-874C12DA3F57}" dt="2025-11-18T02:31:47.474" v="6295" actId="1037"/>
          <ac:spMkLst>
            <pc:docMk/>
            <pc:sldMk cId="1605477937" sldId="401"/>
            <ac:spMk id="8" creationId="{BC2CE3AF-CDC0-3AF5-7295-492129AABCA7}"/>
          </ac:spMkLst>
        </pc:spChg>
        <pc:spChg chg="add del mod">
          <ac:chgData name="Xier Wang" userId="7be01caa-512b-48f8-9c92-fd1de25e65b3" providerId="ADAL" clId="{B382EB67-25C2-5488-B615-874C12DA3F57}" dt="2025-11-18T00:41:47.380" v="6061" actId="1076"/>
          <ac:spMkLst>
            <pc:docMk/>
            <pc:sldMk cId="1605477937" sldId="401"/>
            <ac:spMk id="9" creationId="{27E5D45C-9A26-CDC9-0DD1-60CED782E893}"/>
          </ac:spMkLst>
        </pc:spChg>
        <pc:spChg chg="mod topLvl">
          <ac:chgData name="Xier Wang" userId="7be01caa-512b-48f8-9c92-fd1de25e65b3" providerId="ADAL" clId="{B382EB67-25C2-5488-B615-874C12DA3F57}" dt="2025-11-18T00:41:50.016" v="6063" actId="165"/>
          <ac:spMkLst>
            <pc:docMk/>
            <pc:sldMk cId="1605477937" sldId="401"/>
            <ac:spMk id="10" creationId="{6F648438-378A-3513-FA6E-1433598DF55D}"/>
          </ac:spMkLst>
        </pc:spChg>
        <pc:spChg chg="add del mod">
          <ac:chgData name="Xier Wang" userId="7be01caa-512b-48f8-9c92-fd1de25e65b3" providerId="ADAL" clId="{B382EB67-25C2-5488-B615-874C12DA3F57}" dt="2025-11-18T00:41:46.134" v="6060" actId="1076"/>
          <ac:spMkLst>
            <pc:docMk/>
            <pc:sldMk cId="1605477937" sldId="401"/>
            <ac:spMk id="11" creationId="{3D566337-27F9-2EAF-EB91-A97F1CA3A7EB}"/>
          </ac:spMkLst>
        </pc:spChg>
        <pc:spChg chg="mod topLvl">
          <ac:chgData name="Xier Wang" userId="7be01caa-512b-48f8-9c92-fd1de25e65b3" providerId="ADAL" clId="{B382EB67-25C2-5488-B615-874C12DA3F57}" dt="2025-11-18T02:31:47.474" v="6295" actId="1037"/>
          <ac:spMkLst>
            <pc:docMk/>
            <pc:sldMk cId="1605477937" sldId="401"/>
            <ac:spMk id="12" creationId="{FFE7EEFE-58E3-EAE5-7BFF-589176A6C715}"/>
          </ac:spMkLst>
        </pc:spChg>
        <pc:spChg chg="mod topLvl">
          <ac:chgData name="Xier Wang" userId="7be01caa-512b-48f8-9c92-fd1de25e65b3" providerId="ADAL" clId="{B382EB67-25C2-5488-B615-874C12DA3F57}" dt="2025-11-18T02:31:47.474" v="6295" actId="1037"/>
          <ac:spMkLst>
            <pc:docMk/>
            <pc:sldMk cId="1605477937" sldId="401"/>
            <ac:spMk id="17" creationId="{74AE6BE1-EC81-5413-124E-35EA6FFF25B1}"/>
          </ac:spMkLst>
        </pc:spChg>
        <pc:spChg chg="mod">
          <ac:chgData name="Xier Wang" userId="7be01caa-512b-48f8-9c92-fd1de25e65b3" providerId="ADAL" clId="{B382EB67-25C2-5488-B615-874C12DA3F57}" dt="2025-11-18T02:31:20.315" v="6287" actId="1037"/>
          <ac:spMkLst>
            <pc:docMk/>
            <pc:sldMk cId="1605477937" sldId="401"/>
            <ac:spMk id="46" creationId="{350D53EC-F98F-D226-8023-FB34037F3AA5}"/>
          </ac:spMkLst>
        </pc:spChg>
        <pc:spChg chg="mod">
          <ac:chgData name="Xier Wang" userId="7be01caa-512b-48f8-9c92-fd1de25e65b3" providerId="ADAL" clId="{B382EB67-25C2-5488-B615-874C12DA3F57}" dt="2025-11-18T02:32:05.865" v="6300" actId="1037"/>
          <ac:spMkLst>
            <pc:docMk/>
            <pc:sldMk cId="1605477937" sldId="401"/>
            <ac:spMk id="47" creationId="{CC38B6BC-7456-B751-9087-56B1E1B10892}"/>
          </ac:spMkLst>
        </pc:spChg>
        <pc:spChg chg="mod">
          <ac:chgData name="Xier Wang" userId="7be01caa-512b-48f8-9c92-fd1de25e65b3" providerId="ADAL" clId="{B382EB67-25C2-5488-B615-874C12DA3F57}" dt="2025-11-18T02:31:47.474" v="6295" actId="1037"/>
          <ac:spMkLst>
            <pc:docMk/>
            <pc:sldMk cId="1605477937" sldId="401"/>
            <ac:spMk id="49" creationId="{BADE3675-108D-96D8-2DC5-15FE03E5DBE4}"/>
          </ac:spMkLst>
        </pc:spChg>
        <pc:spChg chg="mod">
          <ac:chgData name="Xier Wang" userId="7be01caa-512b-48f8-9c92-fd1de25e65b3" providerId="ADAL" clId="{B382EB67-25C2-5488-B615-874C12DA3F57}" dt="2025-11-18T02:31:57.215" v="6297" actId="1038"/>
          <ac:spMkLst>
            <pc:docMk/>
            <pc:sldMk cId="1605477937" sldId="401"/>
            <ac:spMk id="50" creationId="{4AC990D3-FD6C-4488-5422-5F7358B0851B}"/>
          </ac:spMkLst>
        </pc:spChg>
        <pc:spChg chg="mod">
          <ac:chgData name="Xier Wang" userId="7be01caa-512b-48f8-9c92-fd1de25e65b3" providerId="ADAL" clId="{B382EB67-25C2-5488-B615-874C12DA3F57}" dt="2025-11-18T00:41:50.016" v="6063" actId="165"/>
          <ac:spMkLst>
            <pc:docMk/>
            <pc:sldMk cId="1605477937" sldId="401"/>
            <ac:spMk id="52" creationId="{7964517A-595D-AC8C-34B8-A4E055D39B06}"/>
          </ac:spMkLst>
        </pc:spChg>
        <pc:spChg chg="mod">
          <ac:chgData name="Xier Wang" userId="7be01caa-512b-48f8-9c92-fd1de25e65b3" providerId="ADAL" clId="{B382EB67-25C2-5488-B615-874C12DA3F57}" dt="2025-11-18T02:29:45.765" v="6273" actId="1036"/>
          <ac:spMkLst>
            <pc:docMk/>
            <pc:sldMk cId="1605477937" sldId="401"/>
            <ac:spMk id="58" creationId="{129956BB-8573-5C34-B4E6-7D0DFF151D18}"/>
          </ac:spMkLst>
        </pc:spChg>
        <pc:grpChg chg="add mod">
          <ac:chgData name="Xier Wang" userId="7be01caa-512b-48f8-9c92-fd1de25e65b3" providerId="ADAL" clId="{B382EB67-25C2-5488-B615-874C12DA3F57}" dt="2025-11-18T00:38:24.235" v="6011" actId="164"/>
          <ac:grpSpMkLst>
            <pc:docMk/>
            <pc:sldMk cId="1605477937" sldId="401"/>
            <ac:grpSpMk id="2" creationId="{B77D9585-3379-3837-9850-BCA36D2A154B}"/>
          </ac:grpSpMkLst>
        </pc:grpChg>
        <pc:grpChg chg="add mod">
          <ac:chgData name="Xier Wang" userId="7be01caa-512b-48f8-9c92-fd1de25e65b3" providerId="ADAL" clId="{B382EB67-25C2-5488-B615-874C12DA3F57}" dt="2025-11-18T02:30:59.517" v="6279" actId="14100"/>
          <ac:grpSpMkLst>
            <pc:docMk/>
            <pc:sldMk cId="1605477937" sldId="401"/>
            <ac:grpSpMk id="3" creationId="{743128D4-EDEC-AA20-8324-1A864AC74440}"/>
          </ac:grpSpMkLst>
        </pc:grpChg>
        <pc:grpChg chg="add mod">
          <ac:chgData name="Xier Wang" userId="7be01caa-512b-48f8-9c92-fd1de25e65b3" providerId="ADAL" clId="{B382EB67-25C2-5488-B615-874C12DA3F57}" dt="2025-11-18T00:40:03.368" v="6019" actId="164"/>
          <ac:grpSpMkLst>
            <pc:docMk/>
            <pc:sldMk cId="1605477937" sldId="401"/>
            <ac:grpSpMk id="7" creationId="{D314E46B-36A4-BD2F-2028-A1E321D99B98}"/>
          </ac:grpSpMkLst>
        </pc:grpChg>
        <pc:grpChg chg="mod">
          <ac:chgData name="Xier Wang" userId="7be01caa-512b-48f8-9c92-fd1de25e65b3" providerId="ADAL" clId="{B382EB67-25C2-5488-B615-874C12DA3F57}" dt="2025-11-18T00:40:03.368" v="6019" actId="164"/>
          <ac:grpSpMkLst>
            <pc:docMk/>
            <pc:sldMk cId="1605477937" sldId="401"/>
            <ac:grpSpMk id="56" creationId="{C183B4F6-4ED7-FFFD-3432-BE9253037926}"/>
          </ac:grpSpMkLst>
        </pc:grpChg>
        <pc:picChg chg="mod">
          <ac:chgData name="Xier Wang" userId="7be01caa-512b-48f8-9c92-fd1de25e65b3" providerId="ADAL" clId="{B382EB67-25C2-5488-B615-874C12DA3F57}" dt="2025-11-18T02:31:47.474" v="6295" actId="1037"/>
          <ac:picMkLst>
            <pc:docMk/>
            <pc:sldMk cId="1605477937" sldId="401"/>
            <ac:picMk id="32" creationId="{E6F2D7EF-420F-6FA3-7726-4AD495A22F7A}"/>
          </ac:picMkLst>
        </pc:picChg>
        <pc:picChg chg="mod">
          <ac:chgData name="Xier Wang" userId="7be01caa-512b-48f8-9c92-fd1de25e65b3" providerId="ADAL" clId="{B382EB67-25C2-5488-B615-874C12DA3F57}" dt="2025-11-18T02:31:47.474" v="6295" actId="1037"/>
          <ac:picMkLst>
            <pc:docMk/>
            <pc:sldMk cId="1605477937" sldId="401"/>
            <ac:picMk id="34" creationId="{6F2A18CF-CBD4-6699-FE49-92DF4770E41D}"/>
          </ac:picMkLst>
        </pc:picChg>
        <pc:picChg chg="mod">
          <ac:chgData name="Xier Wang" userId="7be01caa-512b-48f8-9c92-fd1de25e65b3" providerId="ADAL" clId="{B382EB67-25C2-5488-B615-874C12DA3F57}" dt="2025-11-18T02:31:47.474" v="6295" actId="1037"/>
          <ac:picMkLst>
            <pc:docMk/>
            <pc:sldMk cId="1605477937" sldId="401"/>
            <ac:picMk id="36" creationId="{F9D53313-5A11-94E4-9BB0-9A913B176911}"/>
          </ac:picMkLst>
        </pc:picChg>
        <pc:picChg chg="mod">
          <ac:chgData name="Xier Wang" userId="7be01caa-512b-48f8-9c92-fd1de25e65b3" providerId="ADAL" clId="{B382EB67-25C2-5488-B615-874C12DA3F57}" dt="2025-11-18T02:31:20.751" v="6288" actId="1038"/>
          <ac:picMkLst>
            <pc:docMk/>
            <pc:sldMk cId="1605477937" sldId="401"/>
            <ac:picMk id="54" creationId="{BE11A115-8047-5741-A66E-249C8685FE6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oa-my.sharepoint.com/personal/axnw752_uoa_auckland_ac_nz/Documents/701-Python/Group%20Project/final_205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NZ" altLang="zh-CN" sz="1400" b="1" i="0" u="none" strike="noStrike" kern="1200" baseline="0">
                <a:solidFill>
                  <a:prstClr val="black"/>
                </a:solidFill>
                <a:latin typeface="+mj-lt"/>
              </a:rPr>
              <a:t>Median GDP &amp; CO2 per Capita (2050)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Average of GDP_per_capita</c:v>
                </c:pt>
              </c:strCache>
            </c:strRef>
          </c:tx>
          <c:spPr>
            <a:solidFill>
              <a:srgbClr val="4CAEB7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48E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FBD-4592-95D3-6ABCB169A897}"/>
              </c:ext>
            </c:extLst>
          </c:dPt>
          <c:dPt>
            <c:idx val="2"/>
            <c:invertIfNegative val="0"/>
            <c:bubble3D val="0"/>
            <c:spPr>
              <a:solidFill>
                <a:srgbClr val="5EB68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BD-4592-95D3-6ABCB169A897}"/>
              </c:ext>
            </c:extLst>
          </c:dPt>
          <c:cat>
            <c:strRef>
              <c:f>Sheet1!$A$12:$A$14</c:f>
              <c:strCache>
                <c:ptCount val="3"/>
                <c:pt idx="0">
                  <c:v>Developed</c:v>
                </c:pt>
                <c:pt idx="1">
                  <c:v>Developing</c:v>
                </c:pt>
                <c:pt idx="2">
                  <c:v>Underdeveloped</c:v>
                </c:pt>
              </c:strCache>
            </c:strRef>
          </c:cat>
          <c:val>
            <c:numRef>
              <c:f>Sheet1!$B$12:$B$14</c:f>
              <c:numCache>
                <c:formatCode>0</c:formatCode>
                <c:ptCount val="3"/>
                <c:pt idx="0">
                  <c:v>114819.6118728157</c:v>
                </c:pt>
                <c:pt idx="1">
                  <c:v>30596.87629435644</c:v>
                </c:pt>
                <c:pt idx="2">
                  <c:v>5940.5337870411504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D-4592-95D3-6ABCB169A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5939072"/>
        <c:axId val="1547469967"/>
      </c:barChart>
      <c:lineChart>
        <c:grouping val="standard"/>
        <c:varyColors val="0"/>
        <c:ser>
          <c:idx val="1"/>
          <c:order val="1"/>
          <c:tx>
            <c:strRef>
              <c:f>Sheet1!$C$11</c:f>
              <c:strCache>
                <c:ptCount val="1"/>
                <c:pt idx="0">
                  <c:v>Average of CO2_per_capita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2.567237102034026E-2"/>
                  <c:y val="-8.593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FBD-4592-95D3-6ABCB169A8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Sheet1!$A$12:$A$14</c:f>
              <c:strCache>
                <c:ptCount val="3"/>
                <c:pt idx="0">
                  <c:v>Developed</c:v>
                </c:pt>
                <c:pt idx="1">
                  <c:v>Developing</c:v>
                </c:pt>
                <c:pt idx="2">
                  <c:v>Underdeveloped</c:v>
                </c:pt>
              </c:strCache>
            </c:strRef>
          </c:cat>
          <c:val>
            <c:numRef>
              <c:f>Sheet1!$C$12:$C$14</c:f>
              <c:numCache>
                <c:formatCode>0.00</c:formatCode>
                <c:ptCount val="3"/>
                <c:pt idx="0">
                  <c:v>1.1140807188703079</c:v>
                </c:pt>
                <c:pt idx="1">
                  <c:v>1.9770461895852562</c:v>
                </c:pt>
                <c:pt idx="2">
                  <c:v>0.56918208555976724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BD-4592-95D3-6ABCB169A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8773263"/>
        <c:axId val="1578769903"/>
      </c:lineChart>
      <c:catAx>
        <c:axId val="1355939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47469967"/>
        <c:crosses val="autoZero"/>
        <c:auto val="1"/>
        <c:lblAlgn val="ctr"/>
        <c:lblOffset val="100"/>
        <c:noMultiLvlLbl val="0"/>
      </c:catAx>
      <c:valAx>
        <c:axId val="154746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55939072"/>
        <c:crosses val="autoZero"/>
        <c:crossBetween val="between"/>
      </c:valAx>
      <c:valAx>
        <c:axId val="1578769903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78773263"/>
        <c:crosses val="max"/>
        <c:crossBetween val="between"/>
      </c:valAx>
      <c:catAx>
        <c:axId val="157877326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7876990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838181685622631"/>
          <c:w val="1"/>
          <c:h val="0.101618183143773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8252F-477D-228C-859A-04DCF005D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F4078E-AB8B-8CFA-F34D-32E78F0E64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AC0C3-47F1-CC84-37E5-58E523DD1DB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903A771-53BD-4FE8-A5F3-5460908FC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B7F373D-E121-6005-C03C-D0C0B81A2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716AD-9757-517B-92B3-A43997034A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4C8BC-6268-6D5D-FBD2-C014C887F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1865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CD6FE-2963-221F-E5E5-9954C832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EF18D9-0C73-D903-748C-0035FDF78A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6B1AEA-62C0-FF1A-0B67-4F58E70040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64B4650-2F4C-83FB-C793-42B2FB196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73F3C0-9A27-03B4-CD8E-86DE3B9B0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C6038-7AA7-F9F7-B480-BB5131C795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34DA2-8BF7-2DF7-7D0F-98B9E1F03F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42370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155A1-4B47-F2DC-64F3-F4A32788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1D81D1-5851-95A7-9697-B598FEBAC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71DC1-26DB-736F-E362-96BF4B69F8B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F19B324-2799-AE4E-AF87-478F23B20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3509A0D-57D7-7DAA-0109-DD28510602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BB088-2C40-3481-D4CC-B65F0807C8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097A9-B47C-0041-A5F6-D484E2D0D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40086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7E15F-6FE0-4FCB-1134-D6B4761F5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C4AC98-5F48-110D-530D-0DB5982384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62C38-D0A8-A7C2-096B-EDFCB280CB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94FA61A-E2DD-927C-EE3C-3260DCD4A5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78CB494-C6F7-6B08-4B1C-CA6DA74DD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D2312-204B-3F7A-B436-EB26CF537C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DC89F-233F-C035-0F8E-E233B2F9B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00997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2CBD3-80B4-223D-67ED-807C38DD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805E09-E960-47B9-BBC4-E4BEF9CF2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D6CC1-D302-EC23-78F4-11279A377B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BD7395D-1291-27A4-851F-71880E408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EC3FF2-6D66-42D5-FAB3-8B7BD39DD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4FF0A-5015-09E4-89E5-175A6B4CBB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CBC36-2CC8-5424-5E9A-C14F253D3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59831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26E85-B56B-1A84-E7A0-9803778AC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26F36-531E-15C6-C6E2-F9C9BB23E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CD13C-CA94-767B-8A40-078CF4C4226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82739A-0A10-DFE0-6CFA-2862EE245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68726AF-76A1-5836-9524-E3621DA54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C9EA8-51AE-561F-C425-4A095F4633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FCCFF-7839-C935-E0AE-73AAF76C5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40306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901D9-9473-D00E-689A-EDB864F3B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235132-9290-D723-7588-E2984DF4F8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46E9F-D061-A36D-E75B-B8246138F41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2D7F76B-9C06-5A03-334D-7D1BC0A8B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7A2F859-2C7E-64CE-DD03-1848F9D7D4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3327A-300B-98F7-F44F-ACD70B5896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445EC-3539-8885-30FB-91744B495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88774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8505E-5380-F2F0-CC78-72654181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B9AEFF-F6F1-F1C6-D33A-87FFAFADD0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522F4-4774-2CAB-A089-46C2E059E85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267FFC-62BE-1659-B3BB-57D3AD63DE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85FF44F-1D23-D83B-972E-95D11FD94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4C2BB-6406-9FC2-5DB5-355184AC6E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03F3-5513-10E0-8A22-BEEF97C5B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9290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2D34-AA77-7E34-0974-5D7D02EE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7A0CDE-E018-72EB-1819-D8AB0A4385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50DFA-715C-D5D7-0C9F-7877B20DB7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67FB5B3-A532-69FA-65EC-014EBF5747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68BF7F3-D8A3-F68E-EB33-4D1F1EEFF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18ACA-4DA1-2443-9C88-69D861EEC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5E830-C3D4-2B8C-2D69-23FE80748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9874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1EB79-A20A-C338-6ECC-578BB322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47237A-A4D6-6506-C16B-8573FBB21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52467-DFB6-1BA8-3142-88B13D35C4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4A482F4-349E-99D7-1292-1AD435266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5A70920-2742-5097-931F-87F0D5B86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8270E-2152-AC89-7A00-CDC473128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44633-9BE2-0228-513C-F88DA3966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4531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70400-0D3E-83FC-4D71-8CDF2FFCE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7988DB-EC43-E5F3-50D8-F82B2022B6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93061-14B2-B44F-04AA-AF4FF5F4C6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DD4A694-9D20-6100-6EC9-01A278FBD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5A5ABC4-8BF6-1B3B-5BDD-F30ABCCA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BFD2B-8A6C-A4AE-C14F-7CBDB3EEBC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E31AA-69E6-9F9C-36AF-1288CF83C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5321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4278C-4A44-E690-93DD-7143069A0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71969B-CD52-9F52-1429-C1E32A017B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F8C1D-91FF-3226-DFE0-EA265964E3D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13D5D7-4568-963C-7139-13BC74B93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354EF92-841A-1A0E-E0F7-34A0CB3BA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13FBF-E4FB-5BBE-820B-5C138BA76B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3E95-EBAA-B60B-FFE1-876FFDCB6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86548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8D99-03BD-4E58-CF06-4EA6E4E0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85C17E-88C2-ECED-FEFC-FCF4095512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5BFD-778E-0239-02E1-9B96DA1C76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78793D7-646E-D6F6-373A-E317B161AF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71F89D7-F3BD-A482-2FA2-1699D3B6F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C8ABC-2588-4853-D741-B400F38605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47A08-6846-931C-981E-E3294C352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91308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1F0C6-21B5-8C72-40F8-9A0AE9883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965113-685F-31F5-ED26-25F384D43F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A8A4E-1DC5-E9F1-45AB-A6997C2CFE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FB65408-E1F3-4486-474E-B7BC5899A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F82069C-D9AB-E00B-F5D4-4E290F333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3950A-17F3-1F66-3A4E-4011438FA1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486D4-1716-5570-A9F9-22BB3C5E2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3323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29398-AE6D-2E00-B235-183AF8113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2A272-DAD8-89B8-7EB6-1F2C0982C3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0EE86-34DA-D0E7-1C4B-1CFC87EBA7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1E955B5-6E86-8025-8EE8-9C11F22333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4223A6-4085-404B-4E4A-33CE6CA996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F1E6C-EA58-1CFB-F0AA-F8CE3E7116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098A9-F6B4-2C60-1075-700588AB8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7481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78000"/>
            <a:chOff x="0" y="0"/>
            <a:chExt cx="24384000" cy="904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4000"/>
          </a:blip>
          <a:srcRect/>
          <a:stretch>
            <a:fillRect/>
          </a:stretch>
        </p:blipFill>
        <p:spPr>
          <a:xfrm>
            <a:off x="1238553" y="678000"/>
            <a:ext cx="9383249" cy="938324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4311520" y="5143500"/>
            <a:ext cx="679391" cy="1095998"/>
          </a:xfrm>
          <a:custGeom>
            <a:avLst/>
            <a:gdLst/>
            <a:ahLst/>
            <a:cxnLst/>
            <a:rect l="l" t="t" r="r" b="b"/>
            <a:pathLst>
              <a:path w="679391" h="1095998">
                <a:moveTo>
                  <a:pt x="0" y="0"/>
                </a:moveTo>
                <a:lnTo>
                  <a:pt x="679391" y="0"/>
                </a:lnTo>
                <a:lnTo>
                  <a:pt x="679391" y="1095998"/>
                </a:lnTo>
                <a:lnTo>
                  <a:pt x="0" y="109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79601" y="3565822"/>
            <a:ext cx="8483599" cy="3824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7000" b="1">
                <a:solidFill>
                  <a:srgbClr val="25362E"/>
                </a:solidFill>
                <a:latin typeface="Frank Ruhl Libre Bold"/>
                <a:ea typeface="Frank Ruhl Libre Bold"/>
                <a:cs typeface="Frank Ruhl Libre Bold"/>
                <a:sym typeface="Frank Ruhl Libre Bold"/>
              </a:rPr>
              <a:t>CO₂ Emissions &amp; Energy Production Analysis</a:t>
            </a:r>
          </a:p>
          <a:p>
            <a:pPr algn="ctr">
              <a:lnSpc>
                <a:spcPts val="7559"/>
              </a:lnSpc>
            </a:pPr>
            <a:r>
              <a:rPr lang="en-US" sz="4400" b="1">
                <a:solidFill>
                  <a:srgbClr val="25362E"/>
                </a:solidFill>
                <a:latin typeface="Frank Ruhl Libre Bold"/>
                <a:ea typeface="Frank Ruhl Libre Bold"/>
                <a:cs typeface="Frank Ruhl Libre Bold"/>
                <a:sym typeface="Frank Ruhl Libre Bold"/>
              </a:rPr>
              <a:t>(2000–2050)</a:t>
            </a:r>
            <a:endParaRPr lang="en-US" sz="6999" b="1">
              <a:solidFill>
                <a:srgbClr val="25362E"/>
              </a:solidFill>
              <a:latin typeface="Frank Ruhl Libre Bold"/>
              <a:ea typeface="Frank Ruhl Libre Bold"/>
              <a:cs typeface="Frank Ruhl Libre Bold"/>
              <a:sym typeface="Frank Ruhl Lib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962730" y="2894309"/>
            <a:ext cx="5376971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97"/>
              </a:lnSpc>
              <a:spcBef>
                <a:spcPct val="0"/>
              </a:spcBef>
            </a:pPr>
            <a:r>
              <a:rPr lang="en-US" altLang="zh-CN" sz="2800"/>
              <a:t>An integrated assessment of energy sources, CO₂ emissions, and long-term transition pathways.</a:t>
            </a:r>
            <a:endParaRPr lang="en-US" sz="258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31048" y="5810488"/>
            <a:ext cx="5691616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endParaRPr/>
          </a:p>
          <a:p>
            <a:pPr algn="ctr">
              <a:lnSpc>
                <a:spcPts val="2999"/>
              </a:lnSpc>
            </a:pPr>
            <a:endParaRPr/>
          </a:p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Mukta Bold"/>
                <a:ea typeface="Mukta Bold"/>
                <a:cs typeface="Mukta Bold"/>
                <a:sym typeface="Mukta Bold"/>
              </a:rPr>
              <a:t>Group 20 </a:t>
            </a:r>
          </a:p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000000"/>
                </a:solidFill>
                <a:latin typeface="Mukta Bold"/>
                <a:ea typeface="Mukta Bold"/>
                <a:cs typeface="Mukta Bold"/>
                <a:sym typeface="Mukta Bold"/>
              </a:rPr>
              <a:t>Team members：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Bharath Chandran </a:t>
            </a:r>
            <a:r>
              <a:rPr lang="en-US" sz="2499" err="1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Madhaiyan</a:t>
            </a:r>
            <a:endParaRPr lang="en-US" sz="2499">
              <a:solidFill>
                <a:srgbClr val="000000"/>
              </a:solidFill>
              <a:latin typeface="Mukta Regular"/>
              <a:ea typeface="Mukta Regular"/>
              <a:cs typeface="Mukta Regular"/>
              <a:sym typeface="Mukta"/>
            </a:endParaRP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Gibson G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Vishal Prabakaran 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Xier Wang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ukta Regular"/>
                <a:ea typeface="Mukta Regular"/>
                <a:cs typeface="Mukta Regular"/>
                <a:sym typeface="Mukta"/>
              </a:rPr>
              <a:t>Yuxuan Huang </a:t>
            </a:r>
          </a:p>
          <a:p>
            <a:pPr algn="ctr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Mukta Regular"/>
              <a:ea typeface="Mukta Regular"/>
              <a:cs typeface="Mukta Regular"/>
              <a:sym typeface="Mukta"/>
            </a:endParaRPr>
          </a:p>
          <a:p>
            <a:pPr algn="ctr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Mukta Regular"/>
              <a:ea typeface="Mukta Regular"/>
              <a:cs typeface="Mukta Regular"/>
              <a:sym typeface="Mukt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DB597-9802-852C-ADA5-E381F7EB6691}"/>
              </a:ext>
            </a:extLst>
          </p:cNvPr>
          <p:cNvSpPr txBox="1"/>
          <p:nvPr/>
        </p:nvSpPr>
        <p:spPr>
          <a:xfrm>
            <a:off x="79514" y="9836877"/>
            <a:ext cx="2286000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altLang="zh-CN" sz="1800" b="1">
                <a:solidFill>
                  <a:schemeClr val="bg1">
                    <a:lumMod val="75000"/>
                  </a:schemeClr>
                </a:solidFill>
                <a:latin typeface="Mukta Bold"/>
                <a:ea typeface="Mukta Bold"/>
                <a:cs typeface="Mukta Bold"/>
                <a:sym typeface="Mukta Bold"/>
              </a:rPr>
              <a:t>BUSINFO 701 ·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2022F4-CC4C-7833-CF5A-AADAECC5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62">
            <a:extLst>
              <a:ext uri="{FF2B5EF4-FFF2-40B4-BE49-F238E27FC236}">
                <a16:creationId xmlns:a16="http://schemas.microsoft.com/office/drawing/2014/main" id="{72294DA1-94A6-BA5B-9872-224BB8122558}"/>
              </a:ext>
            </a:extLst>
          </p:cNvPr>
          <p:cNvSpPr/>
          <p:nvPr/>
        </p:nvSpPr>
        <p:spPr>
          <a:xfrm>
            <a:off x="560672" y="8526234"/>
            <a:ext cx="17372766" cy="1449016"/>
          </a:xfrm>
          <a:prstGeom prst="roundRect">
            <a:avLst/>
          </a:prstGeom>
          <a:solidFill>
            <a:srgbClr val="F6F9F3"/>
          </a:solidFill>
          <a:ln>
            <a:solidFill>
              <a:srgbClr val="F6F9F3"/>
            </a:solidFill>
          </a:ln>
          <a:effectLst>
            <a:outerShdw blurRad="50800" dist="38100" dir="1920000" sx="67272" sy="67272" algn="t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97A5A1-026C-15A7-98EE-337FEFA0EFA4}"/>
              </a:ext>
            </a:extLst>
          </p:cNvPr>
          <p:cNvSpPr/>
          <p:nvPr/>
        </p:nvSpPr>
        <p:spPr>
          <a:xfrm>
            <a:off x="-1744980" y="-952500"/>
            <a:ext cx="21031200" cy="12192000"/>
          </a:xfrm>
          <a:custGeom>
            <a:avLst/>
            <a:gdLst/>
            <a:ahLst/>
            <a:cxnLst/>
            <a:rect l="l" t="t" r="r" b="b"/>
            <a:pathLst>
              <a:path w="16764000" h="9525000">
                <a:moveTo>
                  <a:pt x="15087208" y="2472693"/>
                </a:moveTo>
                <a:cubicBezTo>
                  <a:pt x="14776517" y="2472693"/>
                  <a:pt x="14523254" y="2544995"/>
                  <a:pt x="14327420" y="2689598"/>
                </a:cubicBezTo>
                <a:cubicBezTo>
                  <a:pt x="14131585" y="2834202"/>
                  <a:pt x="14013010" y="2993266"/>
                  <a:pt x="13971695" y="3166790"/>
                </a:cubicBezTo>
                <a:cubicBezTo>
                  <a:pt x="13930380" y="3340315"/>
                  <a:pt x="13909722" y="3618780"/>
                  <a:pt x="13909722" y="4002185"/>
                </a:cubicBezTo>
                <a:lnTo>
                  <a:pt x="13909722" y="5194545"/>
                </a:lnTo>
                <a:cubicBezTo>
                  <a:pt x="13909722" y="5470532"/>
                  <a:pt x="13919644" y="5677521"/>
                  <a:pt x="13939489" y="5815514"/>
                </a:cubicBezTo>
                <a:cubicBezTo>
                  <a:pt x="13959333" y="5953508"/>
                  <a:pt x="14008950" y="6085304"/>
                  <a:pt x="14088340" y="6210902"/>
                </a:cubicBezTo>
                <a:cubicBezTo>
                  <a:pt x="14167730" y="6336501"/>
                  <a:pt x="14283910" y="6441855"/>
                  <a:pt x="14436880" y="6526964"/>
                </a:cubicBezTo>
                <a:cubicBezTo>
                  <a:pt x="14589850" y="6612074"/>
                  <a:pt x="14754000" y="6654628"/>
                  <a:pt x="14929332" y="6654628"/>
                </a:cubicBezTo>
                <a:cubicBezTo>
                  <a:pt x="15076518" y="6654628"/>
                  <a:pt x="15204273" y="6623642"/>
                  <a:pt x="15312596" y="6561669"/>
                </a:cubicBezTo>
                <a:cubicBezTo>
                  <a:pt x="15420920" y="6499696"/>
                  <a:pt x="15510639" y="6406737"/>
                  <a:pt x="15581753" y="6282791"/>
                </a:cubicBezTo>
                <a:lnTo>
                  <a:pt x="15678276" y="6570345"/>
                </a:lnTo>
                <a:lnTo>
                  <a:pt x="16334104" y="6570345"/>
                </a:lnTo>
                <a:lnTo>
                  <a:pt x="16334104" y="4416165"/>
                </a:lnTo>
                <a:lnTo>
                  <a:pt x="15111998" y="4416165"/>
                </a:lnTo>
                <a:lnTo>
                  <a:pt x="15111998" y="5025979"/>
                </a:lnTo>
                <a:lnTo>
                  <a:pt x="15322706" y="5025979"/>
                </a:lnTo>
                <a:lnTo>
                  <a:pt x="15322706" y="5501931"/>
                </a:lnTo>
                <a:cubicBezTo>
                  <a:pt x="15322706" y="5688677"/>
                  <a:pt x="15309072" y="5814275"/>
                  <a:pt x="15281804" y="5878727"/>
                </a:cubicBezTo>
                <a:cubicBezTo>
                  <a:pt x="15254536" y="5943179"/>
                  <a:pt x="15202891" y="5975405"/>
                  <a:pt x="15126871" y="5975405"/>
                </a:cubicBezTo>
                <a:cubicBezTo>
                  <a:pt x="15057461" y="5975405"/>
                  <a:pt x="15011188" y="5946897"/>
                  <a:pt x="14988052" y="5889882"/>
                </a:cubicBezTo>
                <a:cubicBezTo>
                  <a:pt x="14964915" y="5832867"/>
                  <a:pt x="14953347" y="5714292"/>
                  <a:pt x="14953347" y="5534157"/>
                </a:cubicBezTo>
                <a:lnTo>
                  <a:pt x="14953347" y="3608038"/>
                </a:lnTo>
                <a:cubicBezTo>
                  <a:pt x="14953347" y="3403114"/>
                  <a:pt x="14964915" y="3275863"/>
                  <a:pt x="14988052" y="3226284"/>
                </a:cubicBezTo>
                <a:cubicBezTo>
                  <a:pt x="15011188" y="3176706"/>
                  <a:pt x="15054982" y="3151917"/>
                  <a:pt x="15119434" y="3151917"/>
                </a:cubicBezTo>
                <a:cubicBezTo>
                  <a:pt x="15193802" y="3151917"/>
                  <a:pt x="15240901" y="3180837"/>
                  <a:pt x="15260733" y="3238679"/>
                </a:cubicBezTo>
                <a:cubicBezTo>
                  <a:pt x="15280564" y="3296520"/>
                  <a:pt x="15290480" y="3440298"/>
                  <a:pt x="15290480" y="3670011"/>
                </a:cubicBezTo>
                <a:lnTo>
                  <a:pt x="15290480" y="4034411"/>
                </a:lnTo>
                <a:lnTo>
                  <a:pt x="16334104" y="4034411"/>
                </a:lnTo>
                <a:lnTo>
                  <a:pt x="16334104" y="3860887"/>
                </a:lnTo>
                <a:cubicBezTo>
                  <a:pt x="16334104" y="3532018"/>
                  <a:pt x="16303532" y="3281234"/>
                  <a:pt x="16242384" y="3108536"/>
                </a:cubicBezTo>
                <a:cubicBezTo>
                  <a:pt x="16181238" y="2935838"/>
                  <a:pt x="16049856" y="2786689"/>
                  <a:pt x="15848236" y="2661091"/>
                </a:cubicBezTo>
                <a:cubicBezTo>
                  <a:pt x="15646618" y="2535492"/>
                  <a:pt x="15392942" y="2472693"/>
                  <a:pt x="15087208" y="2472693"/>
                </a:cubicBezTo>
                <a:close/>
                <a:moveTo>
                  <a:pt x="1587532" y="0"/>
                </a:moveTo>
                <a:lnTo>
                  <a:pt x="15176468" y="0"/>
                </a:lnTo>
                <a:cubicBezTo>
                  <a:pt x="16053238" y="0"/>
                  <a:pt x="16764000" y="710762"/>
                  <a:pt x="16764000" y="1587532"/>
                </a:cubicBezTo>
                <a:lnTo>
                  <a:pt x="16764000" y="7937468"/>
                </a:lnTo>
                <a:cubicBezTo>
                  <a:pt x="16764000" y="8814238"/>
                  <a:pt x="16053238" y="9525000"/>
                  <a:pt x="15176468" y="9525000"/>
                </a:cubicBezTo>
                <a:lnTo>
                  <a:pt x="1587532" y="9525000"/>
                </a:lnTo>
                <a:cubicBezTo>
                  <a:pt x="710762" y="9525000"/>
                  <a:pt x="0" y="8814238"/>
                  <a:pt x="0" y="7937468"/>
                </a:cubicBezTo>
                <a:lnTo>
                  <a:pt x="0" y="1587532"/>
                </a:lnTo>
                <a:cubicBezTo>
                  <a:pt x="0" y="710762"/>
                  <a:pt x="710762" y="0"/>
                  <a:pt x="158753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NZ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DEED83-FA2A-2ADC-667E-B48930F53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19" y="1152177"/>
            <a:ext cx="11804933" cy="501585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AA505A6-C7A5-4FAC-A6CF-16F90CD25426}"/>
              </a:ext>
            </a:extLst>
          </p:cNvPr>
          <p:cNvSpPr txBox="1"/>
          <p:nvPr/>
        </p:nvSpPr>
        <p:spPr>
          <a:xfrm>
            <a:off x="516293" y="343282"/>
            <a:ext cx="1741714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Q2.   How has global electricity production moved to a clean power over 50 years across different country groups?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ECCBE-5EE3-BDF7-5700-DDC5B9916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4847" y="1687468"/>
            <a:ext cx="5100330" cy="41627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F8244B-3A6C-2B4B-8B4F-C22C4AE90C17}"/>
              </a:ext>
            </a:extLst>
          </p:cNvPr>
          <p:cNvSpPr txBox="1"/>
          <p:nvPr/>
        </p:nvSpPr>
        <p:spPr>
          <a:xfrm>
            <a:off x="526197" y="8485903"/>
            <a:ext cx="173727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Insight: </a:t>
            </a:r>
          </a:p>
          <a:p>
            <a:r>
              <a:rPr lang="en-NZ" sz="2400">
                <a:latin typeface="Times New Roman" panose="02020603050405020304" pitchFamily="18" charset="0"/>
                <a:cs typeface="Times New Roman" panose="02020603050405020304" pitchFamily="18" charset="0"/>
              </a:rPr>
              <a:t>Global clean-energy progress is </a:t>
            </a: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GDP-driven</a:t>
            </a:r>
            <a:r>
              <a:rPr lang="en-NZ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High-GDP countries decarbonize early and rapidly, while lower-GDP groups remain fossil-locked due to cost, infrastructure gaps, and slower technology diffusion.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906C62-26F3-5E52-FB7B-10A2726CE520}"/>
              </a:ext>
            </a:extLst>
          </p:cNvPr>
          <p:cNvSpPr/>
          <p:nvPr/>
        </p:nvSpPr>
        <p:spPr>
          <a:xfrm>
            <a:off x="13030199" y="6423068"/>
            <a:ext cx="4611741" cy="1876806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9F3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B43F7D-B1B5-20DB-28CA-8FB1DE7AAB46}"/>
              </a:ext>
            </a:extLst>
          </p:cNvPr>
          <p:cNvGrpSpPr/>
          <p:nvPr/>
        </p:nvGrpSpPr>
        <p:grpSpPr>
          <a:xfrm>
            <a:off x="516293" y="6440131"/>
            <a:ext cx="3841274" cy="2140893"/>
            <a:chOff x="516293" y="6508711"/>
            <a:chExt cx="3841274" cy="214089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60959A-674D-69F9-3E3F-362D2AC1231D}"/>
                </a:ext>
              </a:extLst>
            </p:cNvPr>
            <p:cNvSpPr/>
            <p:nvPr/>
          </p:nvSpPr>
          <p:spPr>
            <a:xfrm>
              <a:off x="516293" y="6508711"/>
              <a:ext cx="3841274" cy="1859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1B9BFC-C6AF-0DFB-1882-4209FD8ECF6C}"/>
                </a:ext>
              </a:extLst>
            </p:cNvPr>
            <p:cNvSpPr txBox="1"/>
            <p:nvPr/>
          </p:nvSpPr>
          <p:spPr>
            <a:xfrm>
              <a:off x="516293" y="6618279"/>
              <a:ext cx="3799460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/>
                <a:t>🔵 </a:t>
              </a:r>
              <a:r>
                <a:rPr lang="en-NZ" b="1"/>
                <a:t>Developed Countries</a:t>
              </a:r>
            </a:p>
            <a:p>
              <a:pPr algn="ctr"/>
              <a:endParaRPr lang="en-NZ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Fossil ↓↓ (sharp decline)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Renewables ↑↑ (become dominant by 2050)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Nuclear → (stable)</a:t>
              </a:r>
            </a:p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329C61-FF4C-E566-E5DF-E244D11DD976}"/>
              </a:ext>
            </a:extLst>
          </p:cNvPr>
          <p:cNvGrpSpPr/>
          <p:nvPr/>
        </p:nvGrpSpPr>
        <p:grpSpPr>
          <a:xfrm>
            <a:off x="4466409" y="6440131"/>
            <a:ext cx="3841274" cy="1859744"/>
            <a:chOff x="4466409" y="6508711"/>
            <a:chExt cx="3841274" cy="185974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9D3BDF0-A833-B3F6-F6E5-C05458DE13B6}"/>
                </a:ext>
              </a:extLst>
            </p:cNvPr>
            <p:cNvSpPr/>
            <p:nvPr/>
          </p:nvSpPr>
          <p:spPr>
            <a:xfrm>
              <a:off x="4466409" y="6508711"/>
              <a:ext cx="3841274" cy="1859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68CF0D-ECAE-18FD-6194-05942C2ACCD3}"/>
                </a:ext>
              </a:extLst>
            </p:cNvPr>
            <p:cNvSpPr txBox="1"/>
            <p:nvPr/>
          </p:nvSpPr>
          <p:spPr>
            <a:xfrm>
              <a:off x="4594925" y="6614128"/>
              <a:ext cx="355172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b="1"/>
                <a:t>🟠 Developing Countries</a:t>
              </a:r>
            </a:p>
            <a:p>
              <a:endParaRPr lang="en-NZ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Fossil ↓ (moderate decline)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Renewables ↑ (not dominant)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Nuclear → (minimal)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290DED-7C7C-3035-FFFC-195A980E97A1}"/>
              </a:ext>
            </a:extLst>
          </p:cNvPr>
          <p:cNvGrpSpPr/>
          <p:nvPr/>
        </p:nvGrpSpPr>
        <p:grpSpPr>
          <a:xfrm>
            <a:off x="8545041" y="6423069"/>
            <a:ext cx="3596690" cy="1876806"/>
            <a:chOff x="8545041" y="6491649"/>
            <a:chExt cx="3596690" cy="187680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0F87C6-AECA-8289-5B82-CEAEC1929CDB}"/>
                </a:ext>
              </a:extLst>
            </p:cNvPr>
            <p:cNvSpPr/>
            <p:nvPr/>
          </p:nvSpPr>
          <p:spPr>
            <a:xfrm>
              <a:off x="8545041" y="6491649"/>
              <a:ext cx="3596690" cy="18768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889CE4-09E0-6768-C38E-5F08464405A0}"/>
                </a:ext>
              </a:extLst>
            </p:cNvPr>
            <p:cNvSpPr txBox="1"/>
            <p:nvPr/>
          </p:nvSpPr>
          <p:spPr>
            <a:xfrm>
              <a:off x="8598031" y="6614128"/>
              <a:ext cx="3538621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b="1"/>
                <a:t>🟢 Underdeveloped Countries</a:t>
              </a:r>
            </a:p>
            <a:p>
              <a:endParaRPr lang="en-NZ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Fossil → (still high)</a:t>
              </a:r>
              <a:br>
                <a:rPr lang="en-NZ"/>
              </a:br>
              <a:r>
                <a:rPr lang="en-NZ"/>
                <a:t>Renewables ↑ (slow)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NZ"/>
                <a:t>Nuclear → (almost none)</a:t>
              </a:r>
            </a:p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81DAC91-FBBC-4AF4-4CAF-3B1DC7F9C212}"/>
              </a:ext>
            </a:extLst>
          </p:cNvPr>
          <p:cNvSpPr txBox="1"/>
          <p:nvPr/>
        </p:nvSpPr>
        <p:spPr>
          <a:xfrm>
            <a:off x="13025120" y="6699437"/>
            <a:ext cx="44120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🔋</a:t>
            </a:r>
          </a:p>
          <a:p>
            <a:pPr algn="ctr"/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Higher GDP → more renewables</a:t>
            </a:r>
          </a:p>
          <a:p>
            <a:pPr algn="ctr"/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Lower GDP → more fossil fuels</a:t>
            </a:r>
          </a:p>
          <a:p>
            <a:pPr algn="ctr"/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Nuclear shows weak correlation</a:t>
            </a:r>
          </a:p>
        </p:txBody>
      </p:sp>
    </p:spTree>
    <p:extLst>
      <p:ext uri="{BB962C8B-B14F-4D97-AF65-F5344CB8AC3E}">
        <p14:creationId xmlns:p14="http://schemas.microsoft.com/office/powerpoint/2010/main" val="305543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prism isContent="1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926A6-32AF-7584-3173-52224A94E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60F133DC-6B2C-2F59-A3F3-C7A6C259226F}"/>
              </a:ext>
            </a:extLst>
          </p:cNvPr>
          <p:cNvSpPr/>
          <p:nvPr/>
        </p:nvSpPr>
        <p:spPr>
          <a:xfrm>
            <a:off x="12357463" y="1413465"/>
            <a:ext cx="5544458" cy="779248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8A2257B-176B-6C6E-6B56-832E7F398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39693"/>
              </p:ext>
            </p:extLst>
          </p:nvPr>
        </p:nvGraphicFramePr>
        <p:xfrm>
          <a:off x="12383589" y="5726793"/>
          <a:ext cx="5497597" cy="3277372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970763">
                  <a:extLst>
                    <a:ext uri="{9D8B030D-6E8A-4147-A177-3AD203B41FA5}">
                      <a16:colId xmlns:a16="http://schemas.microsoft.com/office/drawing/2014/main" val="2404870652"/>
                    </a:ext>
                  </a:extLst>
                </a:gridCol>
                <a:gridCol w="1043176">
                  <a:extLst>
                    <a:ext uri="{9D8B030D-6E8A-4147-A177-3AD203B41FA5}">
                      <a16:colId xmlns:a16="http://schemas.microsoft.com/office/drawing/2014/main" val="2990835337"/>
                    </a:ext>
                  </a:extLst>
                </a:gridCol>
                <a:gridCol w="1037130">
                  <a:extLst>
                    <a:ext uri="{9D8B030D-6E8A-4147-A177-3AD203B41FA5}">
                      <a16:colId xmlns:a16="http://schemas.microsoft.com/office/drawing/2014/main" val="3541654353"/>
                    </a:ext>
                  </a:extLst>
                </a:gridCol>
                <a:gridCol w="1446528">
                  <a:extLst>
                    <a:ext uri="{9D8B030D-6E8A-4147-A177-3AD203B41FA5}">
                      <a16:colId xmlns:a16="http://schemas.microsoft.com/office/drawing/2014/main" val="3549735176"/>
                    </a:ext>
                  </a:extLst>
                </a:gridCol>
              </a:tblGrid>
              <a:tr h="81934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b="1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NZ" sz="16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b="1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Fossil</a:t>
                      </a:r>
                      <a:endParaRPr lang="en-NZ" sz="16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b="1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Nuclear</a:t>
                      </a:r>
                      <a:endParaRPr lang="en-NZ" sz="16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b="1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Renewable</a:t>
                      </a:r>
                      <a:endParaRPr lang="en-NZ" sz="1600" b="1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320414"/>
                  </a:ext>
                </a:extLst>
              </a:tr>
              <a:tr h="81934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</a:t>
                      </a:r>
                      <a:endParaRPr lang="en-NZ" sz="16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NZ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430657"/>
                  </a:ext>
                </a:extLst>
              </a:tr>
              <a:tr h="81934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Developing</a:t>
                      </a:r>
                      <a:endParaRPr lang="en-NZ" sz="16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653582"/>
                  </a:ext>
                </a:extLst>
              </a:tr>
              <a:tr h="81934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NZ" sz="160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Underdeveloped</a:t>
                      </a:r>
                      <a:endParaRPr lang="en-NZ" sz="160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>
                          <a:solidFill>
                            <a:srgbClr val="2A4F1D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9781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BFC857-DE85-5DE3-AE66-6309962B8D3F}"/>
              </a:ext>
            </a:extLst>
          </p:cNvPr>
          <p:cNvSpPr txBox="1"/>
          <p:nvPr/>
        </p:nvSpPr>
        <p:spPr>
          <a:xfrm>
            <a:off x="1083325" y="5068223"/>
            <a:ext cx="5355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/>
              <a:t>* </a:t>
            </a:r>
            <a:r>
              <a:rPr lang="en-NZ"/>
              <a:t>Developing countries show the highest CO₂</a:t>
            </a:r>
            <a:endParaRPr lang="zh-CN" alt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A423E8-A1E0-C3BC-85D0-0855CB2D2AFD}"/>
              </a:ext>
            </a:extLst>
          </p:cNvPr>
          <p:cNvGrpSpPr/>
          <p:nvPr/>
        </p:nvGrpSpPr>
        <p:grpSpPr>
          <a:xfrm>
            <a:off x="7565337" y="2832959"/>
            <a:ext cx="3581634" cy="928230"/>
            <a:chOff x="3269109" y="2121760"/>
            <a:chExt cx="2346565" cy="928230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A68C0299-2BB9-4C22-290C-744A90C70F63}"/>
                </a:ext>
              </a:extLst>
            </p:cNvPr>
            <p:cNvSpPr txBox="1"/>
            <p:nvPr/>
          </p:nvSpPr>
          <p:spPr>
            <a:xfrm>
              <a:off x="3318332" y="2121760"/>
              <a:ext cx="2279565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4800"/>
                </a:lnSpc>
                <a:defRPr sz="4000">
                  <a:solidFill>
                    <a:srgbClr val="25362E"/>
                  </a:solidFill>
                  <a:latin typeface="Aptos" panose="020B0004020202020204" pitchFamily="34" charset="0"/>
                  <a:ea typeface="Frank Ruhl Libre"/>
                  <a:cs typeface="Frank Ruhl Libre"/>
                </a:defRPr>
              </a:lvl1pPr>
            </a:lstStyle>
            <a:p>
              <a:r>
                <a:rPr lang="en-US" altLang="zh-CN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Frank Ruhl Libre"/>
                </a:rPr>
                <a:t>Highest CO₂ </a:t>
              </a:r>
              <a:endParaRPr lang="en-US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 Ruhl Libre"/>
              </a:endParaRP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639019C1-9507-4E92-0E43-D096AE6AD4C8}"/>
                </a:ext>
              </a:extLst>
            </p:cNvPr>
            <p:cNvSpPr txBox="1"/>
            <p:nvPr/>
          </p:nvSpPr>
          <p:spPr>
            <a:xfrm>
              <a:off x="3269109" y="2698932"/>
              <a:ext cx="2346565" cy="351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879"/>
                </a:lnSpc>
                <a:defRPr sz="2400">
                  <a:solidFill>
                    <a:srgbClr val="25362E"/>
                  </a:solidFill>
                  <a:latin typeface="Mukta Regular"/>
                  <a:ea typeface="Mukta Regular"/>
                  <a:cs typeface="Mukta Regular"/>
                </a:defRPr>
              </a:lvl1pPr>
            </a:lstStyle>
            <a:p>
              <a:r>
                <a:rPr lang="en-US" altLang="zh-CN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ukta"/>
                </a:rPr>
                <a:t>Developing Country</a:t>
              </a:r>
              <a:endParaRPr lang="en-US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ukta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823B579-D545-0228-C424-5EBC667CAC3A}"/>
              </a:ext>
            </a:extLst>
          </p:cNvPr>
          <p:cNvGrpSpPr/>
          <p:nvPr/>
        </p:nvGrpSpPr>
        <p:grpSpPr>
          <a:xfrm>
            <a:off x="7257144" y="4235993"/>
            <a:ext cx="4508005" cy="1190903"/>
            <a:chOff x="0" y="4047306"/>
            <a:chExt cx="4508005" cy="1190903"/>
          </a:xfrm>
        </p:grpSpPr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E90D6FA4-C8B4-6024-1F09-2EB49641AB82}"/>
                </a:ext>
              </a:extLst>
            </p:cNvPr>
            <p:cNvSpPr txBox="1"/>
            <p:nvPr/>
          </p:nvSpPr>
          <p:spPr>
            <a:xfrm>
              <a:off x="0" y="4047306"/>
              <a:ext cx="4508005" cy="1190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altLang="zh-CN" sz="400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Frank Ruhl Libre"/>
                </a:rPr>
                <a:t>Highest</a:t>
              </a:r>
              <a:r>
                <a:rPr lang="en-US" altLang="zh-CN" sz="320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Frank Ruhl Libre"/>
                  <a:cs typeface="Times New Roman" panose="02020603050405020304" pitchFamily="18" charset="0"/>
                  <a:sym typeface="Frank Ruhl Libre"/>
                </a:rPr>
                <a:t> Fossil Reliance</a:t>
              </a:r>
            </a:p>
            <a:p>
              <a:pPr algn="ctr">
                <a:lnSpc>
                  <a:spcPts val="4800"/>
                </a:lnSpc>
              </a:pPr>
              <a:endParaRPr lang="en-US" altLang="zh-CN" sz="32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 Ruhl Libre"/>
                <a:cs typeface="Times New Roman" panose="02020603050405020304" pitchFamily="18" charset="0"/>
                <a:sym typeface="Frank Ruhl Libre"/>
              </a:endParaRPr>
            </a:p>
          </p:txBody>
        </p:sp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3648996E-E8AC-4F90-512E-DFD644C71EA5}"/>
                </a:ext>
              </a:extLst>
            </p:cNvPr>
            <p:cNvSpPr txBox="1"/>
            <p:nvPr/>
          </p:nvSpPr>
          <p:spPr>
            <a:xfrm>
              <a:off x="783771" y="4601029"/>
              <a:ext cx="2757714" cy="364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879"/>
                </a:lnSpc>
                <a:defRPr sz="2400">
                  <a:solidFill>
                    <a:srgbClr val="25362E"/>
                  </a:solidFill>
                  <a:latin typeface="Mukta Regular"/>
                  <a:ea typeface="Mukta Regular"/>
                  <a:cs typeface="Mukta Regular"/>
                </a:defRPr>
              </a:lvl1pPr>
            </a:lstStyle>
            <a:p>
              <a:r>
                <a:rPr lang="en-US" altLang="zh-CN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Mukta"/>
                </a:rPr>
                <a:t>Developing Country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141B56B-EFB4-3306-DC20-5478E8C5B1F5}"/>
              </a:ext>
            </a:extLst>
          </p:cNvPr>
          <p:cNvSpPr txBox="1"/>
          <p:nvPr/>
        </p:nvSpPr>
        <p:spPr>
          <a:xfrm>
            <a:off x="1237957" y="9384770"/>
            <a:ext cx="5046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/>
              <a:t>* </a:t>
            </a:r>
            <a:r>
              <a:rPr lang="en-US" altLang="zh-CN" sz="1800"/>
              <a:t>Larger bubbles = Fossil-heavy economies</a:t>
            </a:r>
            <a:endParaRPr lang="zh-CN" altLang="en-US" sz="18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015F738-E83A-F11E-E00A-3A392C1A5F9E}"/>
              </a:ext>
            </a:extLst>
          </p:cNvPr>
          <p:cNvGrpSpPr/>
          <p:nvPr/>
        </p:nvGrpSpPr>
        <p:grpSpPr>
          <a:xfrm>
            <a:off x="7546713" y="1439299"/>
            <a:ext cx="3681722" cy="948258"/>
            <a:chOff x="246027" y="1700556"/>
            <a:chExt cx="3681722" cy="948258"/>
          </a:xfrm>
        </p:grpSpPr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6752C23C-2169-F8FF-599B-CE68D3ACFB2F}"/>
                </a:ext>
              </a:extLst>
            </p:cNvPr>
            <p:cNvSpPr txBox="1"/>
            <p:nvPr/>
          </p:nvSpPr>
          <p:spPr>
            <a:xfrm>
              <a:off x="246027" y="1700556"/>
              <a:ext cx="3609150" cy="617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altLang="zh-CN" sz="400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Frank Ruhl Libre"/>
                  <a:cs typeface="Times New Roman" panose="02020603050405020304" pitchFamily="18" charset="0"/>
                  <a:sym typeface="Frank Ruhl Libre"/>
                </a:rPr>
                <a:t>Highest GDP</a:t>
              </a:r>
              <a:endParaRPr lang="en-US" sz="40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Frank Ruhl Libre"/>
                <a:cs typeface="Times New Roman" panose="02020603050405020304" pitchFamily="18" charset="0"/>
                <a:sym typeface="Frank Ruhl Libre"/>
              </a:endParaRPr>
            </a:p>
          </p:txBody>
        </p:sp>
        <p:sp>
          <p:nvSpPr>
            <p:cNvPr id="61" name="TextBox 11">
              <a:extLst>
                <a:ext uri="{FF2B5EF4-FFF2-40B4-BE49-F238E27FC236}">
                  <a16:creationId xmlns:a16="http://schemas.microsoft.com/office/drawing/2014/main" id="{AEDD78F3-B661-22B3-C765-6C472E262865}"/>
                </a:ext>
              </a:extLst>
            </p:cNvPr>
            <p:cNvSpPr txBox="1"/>
            <p:nvPr/>
          </p:nvSpPr>
          <p:spPr>
            <a:xfrm>
              <a:off x="318599" y="2297756"/>
              <a:ext cx="3609150" cy="351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altLang="zh-CN" sz="2400">
                  <a:solidFill>
                    <a:srgbClr val="25362E"/>
                  </a:solidFill>
                  <a:latin typeface="Times New Roman" panose="02020603050405020304" pitchFamily="18" charset="0"/>
                  <a:ea typeface="Mukta Regular"/>
                  <a:cs typeface="Times New Roman" panose="02020603050405020304" pitchFamily="18" charset="0"/>
                  <a:sym typeface="Mukta"/>
                </a:rPr>
                <a:t>Developed Country</a:t>
              </a:r>
              <a:endParaRPr lang="en-US" sz="2400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4999211-01EF-556F-8288-0C79D0906690}"/>
              </a:ext>
            </a:extLst>
          </p:cNvPr>
          <p:cNvSpPr/>
          <p:nvPr/>
        </p:nvSpPr>
        <p:spPr>
          <a:xfrm>
            <a:off x="6991643" y="5596163"/>
            <a:ext cx="5061466" cy="3761872"/>
          </a:xfrm>
          <a:prstGeom prst="roundRect">
            <a:avLst/>
          </a:prstGeom>
          <a:solidFill>
            <a:srgbClr val="F6F9F3"/>
          </a:solidFill>
          <a:ln>
            <a:solidFill>
              <a:srgbClr val="F6F9F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BC5EBB8-3C86-2EF5-5647-EE5C294A7B08}"/>
              </a:ext>
            </a:extLst>
          </p:cNvPr>
          <p:cNvSpPr/>
          <p:nvPr/>
        </p:nvSpPr>
        <p:spPr>
          <a:xfrm>
            <a:off x="449944" y="5604699"/>
            <a:ext cx="6248400" cy="361985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43A15D-0DA3-FAC7-199D-BF72854FA977}"/>
              </a:ext>
            </a:extLst>
          </p:cNvPr>
          <p:cNvGrpSpPr/>
          <p:nvPr/>
        </p:nvGrpSpPr>
        <p:grpSpPr>
          <a:xfrm>
            <a:off x="449945" y="1364580"/>
            <a:ext cx="6248400" cy="3570278"/>
            <a:chOff x="290288" y="1379094"/>
            <a:chExt cx="6367950" cy="357027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0946B0D-20A1-048E-BD34-A31103945231}"/>
                </a:ext>
              </a:extLst>
            </p:cNvPr>
            <p:cNvSpPr/>
            <p:nvPr/>
          </p:nvSpPr>
          <p:spPr>
            <a:xfrm>
              <a:off x="290288" y="1379094"/>
              <a:ext cx="6367950" cy="3570278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2932F091-9C5E-E771-70CB-4A9E41C8CAA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87033505"/>
                </p:ext>
              </p:extLst>
            </p:nvPr>
          </p:nvGraphicFramePr>
          <p:xfrm>
            <a:off x="420914" y="1524000"/>
            <a:ext cx="5979886" cy="33673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C3AAD8-3858-E884-1EBB-94E76F31F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2456" y="1761543"/>
              <a:ext cx="275773" cy="279594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9F9BF-A0BE-68F1-1877-19115E9BF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66060" y="1541416"/>
            <a:ext cx="5169613" cy="40547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9C9E7A-7BDF-23D7-DFE9-8E3356E63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119" y="5628548"/>
            <a:ext cx="5705897" cy="3577403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FF992946-4839-72C6-1D46-B18ABCB38F23}"/>
              </a:ext>
            </a:extLst>
          </p:cNvPr>
          <p:cNvSpPr txBox="1"/>
          <p:nvPr/>
        </p:nvSpPr>
        <p:spPr>
          <a:xfrm>
            <a:off x="516293" y="343282"/>
            <a:ext cx="1741714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Q3.  What is the relationship between energy mix composition and CO₂ emissions per capita in 2050 across development groups?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30878-F2B5-91A0-EC97-428BA8652895}"/>
              </a:ext>
            </a:extLst>
          </p:cNvPr>
          <p:cNvSpPr txBox="1"/>
          <p:nvPr/>
        </p:nvSpPr>
        <p:spPr>
          <a:xfrm>
            <a:off x="7174384" y="5916038"/>
            <a:ext cx="4878725" cy="2899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Key Insight: </a:t>
            </a:r>
          </a:p>
          <a:p>
            <a:pPr>
              <a:lnSpc>
                <a:spcPct val="150000"/>
              </a:lnSpc>
            </a:pPr>
            <a:r>
              <a:rPr lang="en-NZ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By 2050</a:t>
            </a:r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developing countries emit the most CO₂ per capita because their economic growth remains heavily dependent on </a:t>
            </a:r>
            <a:r>
              <a:rPr lang="en-NZ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fossil fuels</a:t>
            </a:r>
            <a:r>
              <a:rPr lang="en-NZ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while developed countries show partial decoupling between income and emissions.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35E9F-B371-C36D-EDC5-7EDF6CC5BF45}"/>
              </a:ext>
            </a:extLst>
          </p:cNvPr>
          <p:cNvSpPr txBox="1"/>
          <p:nvPr/>
        </p:nvSpPr>
        <p:spPr>
          <a:xfrm>
            <a:off x="12505816" y="9238346"/>
            <a:ext cx="5435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/>
              <a:t>* </a:t>
            </a:r>
            <a:r>
              <a:rPr lang="en-NZ" sz="1800"/>
              <a:t>Developing and underdeveloped groups remain fossil-dominant.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46254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prism isContent="1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42095-DDE8-0FBF-2FD6-61E1029C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88B79CE-3198-3DF0-65DC-C40767123806}"/>
              </a:ext>
            </a:extLst>
          </p:cNvPr>
          <p:cNvSpPr/>
          <p:nvPr/>
        </p:nvSpPr>
        <p:spPr>
          <a:xfrm>
            <a:off x="-1532523" y="0"/>
            <a:ext cx="24707850" cy="12439650"/>
          </a:xfrm>
          <a:custGeom>
            <a:avLst/>
            <a:gdLst/>
            <a:ahLst/>
            <a:cxnLst/>
            <a:rect l="l" t="t" r="r" b="b"/>
            <a:pathLst>
              <a:path w="16764000" h="9525000">
                <a:moveTo>
                  <a:pt x="15087208" y="2472693"/>
                </a:moveTo>
                <a:cubicBezTo>
                  <a:pt x="14776517" y="2472693"/>
                  <a:pt x="14523254" y="2544995"/>
                  <a:pt x="14327420" y="2689598"/>
                </a:cubicBezTo>
                <a:cubicBezTo>
                  <a:pt x="14131585" y="2834202"/>
                  <a:pt x="14013010" y="2993266"/>
                  <a:pt x="13971695" y="3166790"/>
                </a:cubicBezTo>
                <a:cubicBezTo>
                  <a:pt x="13930380" y="3340315"/>
                  <a:pt x="13909722" y="3618780"/>
                  <a:pt x="13909722" y="4002185"/>
                </a:cubicBezTo>
                <a:lnTo>
                  <a:pt x="13909722" y="5194545"/>
                </a:lnTo>
                <a:cubicBezTo>
                  <a:pt x="13909722" y="5470532"/>
                  <a:pt x="13919644" y="5677521"/>
                  <a:pt x="13939489" y="5815514"/>
                </a:cubicBezTo>
                <a:cubicBezTo>
                  <a:pt x="13959333" y="5953508"/>
                  <a:pt x="14008950" y="6085304"/>
                  <a:pt x="14088340" y="6210902"/>
                </a:cubicBezTo>
                <a:cubicBezTo>
                  <a:pt x="14167730" y="6336501"/>
                  <a:pt x="14283910" y="6441855"/>
                  <a:pt x="14436880" y="6526964"/>
                </a:cubicBezTo>
                <a:cubicBezTo>
                  <a:pt x="14589850" y="6612074"/>
                  <a:pt x="14754000" y="6654628"/>
                  <a:pt x="14929332" y="6654628"/>
                </a:cubicBezTo>
                <a:cubicBezTo>
                  <a:pt x="15076518" y="6654628"/>
                  <a:pt x="15204273" y="6623642"/>
                  <a:pt x="15312596" y="6561669"/>
                </a:cubicBezTo>
                <a:cubicBezTo>
                  <a:pt x="15420920" y="6499696"/>
                  <a:pt x="15510639" y="6406737"/>
                  <a:pt x="15581753" y="6282791"/>
                </a:cubicBezTo>
                <a:lnTo>
                  <a:pt x="15678276" y="6570345"/>
                </a:lnTo>
                <a:lnTo>
                  <a:pt x="16334104" y="6570345"/>
                </a:lnTo>
                <a:lnTo>
                  <a:pt x="16334104" y="4416165"/>
                </a:lnTo>
                <a:lnTo>
                  <a:pt x="15111998" y="4416165"/>
                </a:lnTo>
                <a:lnTo>
                  <a:pt x="15111998" y="5025979"/>
                </a:lnTo>
                <a:lnTo>
                  <a:pt x="15322706" y="5025979"/>
                </a:lnTo>
                <a:lnTo>
                  <a:pt x="15322706" y="5501931"/>
                </a:lnTo>
                <a:cubicBezTo>
                  <a:pt x="15322706" y="5688677"/>
                  <a:pt x="15309072" y="5814275"/>
                  <a:pt x="15281804" y="5878727"/>
                </a:cubicBezTo>
                <a:cubicBezTo>
                  <a:pt x="15254536" y="5943179"/>
                  <a:pt x="15202891" y="5975405"/>
                  <a:pt x="15126871" y="5975405"/>
                </a:cubicBezTo>
                <a:cubicBezTo>
                  <a:pt x="15057461" y="5975405"/>
                  <a:pt x="15011188" y="5946897"/>
                  <a:pt x="14988052" y="5889882"/>
                </a:cubicBezTo>
                <a:cubicBezTo>
                  <a:pt x="14964915" y="5832867"/>
                  <a:pt x="14953347" y="5714292"/>
                  <a:pt x="14953347" y="5534157"/>
                </a:cubicBezTo>
                <a:lnTo>
                  <a:pt x="14953347" y="3608038"/>
                </a:lnTo>
                <a:cubicBezTo>
                  <a:pt x="14953347" y="3403114"/>
                  <a:pt x="14964915" y="3275863"/>
                  <a:pt x="14988052" y="3226284"/>
                </a:cubicBezTo>
                <a:cubicBezTo>
                  <a:pt x="15011188" y="3176706"/>
                  <a:pt x="15054982" y="3151917"/>
                  <a:pt x="15119434" y="3151917"/>
                </a:cubicBezTo>
                <a:cubicBezTo>
                  <a:pt x="15193802" y="3151917"/>
                  <a:pt x="15240901" y="3180837"/>
                  <a:pt x="15260733" y="3238679"/>
                </a:cubicBezTo>
                <a:cubicBezTo>
                  <a:pt x="15280564" y="3296520"/>
                  <a:pt x="15290480" y="3440298"/>
                  <a:pt x="15290480" y="3670011"/>
                </a:cubicBezTo>
                <a:lnTo>
                  <a:pt x="15290480" y="4034411"/>
                </a:lnTo>
                <a:lnTo>
                  <a:pt x="16334104" y="4034411"/>
                </a:lnTo>
                <a:lnTo>
                  <a:pt x="16334104" y="3860887"/>
                </a:lnTo>
                <a:cubicBezTo>
                  <a:pt x="16334104" y="3532018"/>
                  <a:pt x="16303532" y="3281234"/>
                  <a:pt x="16242384" y="3108536"/>
                </a:cubicBezTo>
                <a:cubicBezTo>
                  <a:pt x="16181238" y="2935838"/>
                  <a:pt x="16049856" y="2786689"/>
                  <a:pt x="15848236" y="2661091"/>
                </a:cubicBezTo>
                <a:cubicBezTo>
                  <a:pt x="15646618" y="2535492"/>
                  <a:pt x="15392942" y="2472693"/>
                  <a:pt x="15087208" y="2472693"/>
                </a:cubicBezTo>
                <a:close/>
                <a:moveTo>
                  <a:pt x="1587532" y="0"/>
                </a:moveTo>
                <a:lnTo>
                  <a:pt x="15176468" y="0"/>
                </a:lnTo>
                <a:cubicBezTo>
                  <a:pt x="16053238" y="0"/>
                  <a:pt x="16764000" y="710762"/>
                  <a:pt x="16764000" y="1587532"/>
                </a:cubicBezTo>
                <a:lnTo>
                  <a:pt x="16764000" y="7937468"/>
                </a:lnTo>
                <a:cubicBezTo>
                  <a:pt x="16764000" y="8814238"/>
                  <a:pt x="16053238" y="9525000"/>
                  <a:pt x="15176468" y="9525000"/>
                </a:cubicBezTo>
                <a:lnTo>
                  <a:pt x="1587532" y="9525000"/>
                </a:lnTo>
                <a:cubicBezTo>
                  <a:pt x="710762" y="9525000"/>
                  <a:pt x="0" y="8814238"/>
                  <a:pt x="0" y="7937468"/>
                </a:cubicBezTo>
                <a:lnTo>
                  <a:pt x="0" y="1587532"/>
                </a:lnTo>
                <a:cubicBezTo>
                  <a:pt x="0" y="710762"/>
                  <a:pt x="710762" y="0"/>
                  <a:pt x="158753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NZ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8" name="TextBox 8">
            <a:extLst>
              <a:ext uri="{FF2B5EF4-FFF2-40B4-BE49-F238E27FC236}">
                <a16:creationId xmlns:a16="http://schemas.microsoft.com/office/drawing/2014/main" id="{129956BB-8573-5C34-B4E6-7D0DFF151D18}"/>
              </a:ext>
            </a:extLst>
          </p:cNvPr>
          <p:cNvSpPr txBox="1"/>
          <p:nvPr/>
        </p:nvSpPr>
        <p:spPr>
          <a:xfrm>
            <a:off x="516293" y="343282"/>
            <a:ext cx="1741714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Q4 . Which countries must  need to reduce the CO₂ emission to restrict attaining Global warming to an increase of 2°C growth by 2050 , and how could that change the future emissions path of vulnerable regions?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3128D4-EDEC-AA20-8324-1A864AC74440}"/>
              </a:ext>
            </a:extLst>
          </p:cNvPr>
          <p:cNvGrpSpPr/>
          <p:nvPr/>
        </p:nvGrpSpPr>
        <p:grpSpPr>
          <a:xfrm>
            <a:off x="333106" y="1595755"/>
            <a:ext cx="17806038" cy="8538775"/>
            <a:chOff x="333106" y="1595755"/>
            <a:chExt cx="17806038" cy="853877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183B4F6-4ED7-FFFD-3432-BE9253037926}"/>
                </a:ext>
              </a:extLst>
            </p:cNvPr>
            <p:cNvGrpSpPr/>
            <p:nvPr/>
          </p:nvGrpSpPr>
          <p:grpSpPr>
            <a:xfrm>
              <a:off x="7598979" y="1595755"/>
              <a:ext cx="10308617" cy="7092568"/>
              <a:chOff x="8415867" y="1031181"/>
              <a:chExt cx="9440164" cy="701698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AC990D3-FD6C-4488-5422-5F7358B0851B}"/>
                  </a:ext>
                </a:extLst>
              </p:cNvPr>
              <p:cNvSpPr/>
              <p:nvPr/>
            </p:nvSpPr>
            <p:spPr>
              <a:xfrm>
                <a:off x="13212668" y="4438434"/>
                <a:ext cx="4643362" cy="3600039"/>
              </a:xfrm>
              <a:prstGeom prst="rect">
                <a:avLst/>
              </a:prstGeom>
              <a:solidFill>
                <a:srgbClr val="F6F9F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0" name="Picture 29" descr="A graph showing the growth of gas emissions&#10;&#10;AI-generated content may be incorrect.">
                <a:extLst>
                  <a:ext uri="{FF2B5EF4-FFF2-40B4-BE49-F238E27FC236}">
                    <a16:creationId xmlns:a16="http://schemas.microsoft.com/office/drawing/2014/main" id="{6FA5F780-EC0E-633F-531F-B8048F418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3349" y="1657177"/>
                <a:ext cx="4075390" cy="237986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6F2D7EF-420F-6FA3-7726-4AD495A22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522046" y="4619461"/>
                <a:ext cx="4232063" cy="315929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F2A18CF-CBD4-6699-FE49-92DF4770E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5330" y="1124674"/>
                <a:ext cx="4219841" cy="2995621"/>
              </a:xfrm>
              <a:prstGeom prst="rect">
                <a:avLst/>
              </a:prstGeom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258D803-3924-D25F-65D4-A4FC9120FDF1}"/>
                  </a:ext>
                </a:extLst>
              </p:cNvPr>
              <p:cNvGrpSpPr/>
              <p:nvPr/>
            </p:nvGrpSpPr>
            <p:grpSpPr>
              <a:xfrm>
                <a:off x="8415867" y="1031181"/>
                <a:ext cx="9440164" cy="7016982"/>
                <a:chOff x="8430112" y="1031181"/>
                <a:chExt cx="9425941" cy="7016982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50D53EC-F98F-D226-8023-FB34037F3AA5}"/>
                    </a:ext>
                  </a:extLst>
                </p:cNvPr>
                <p:cNvSpPr/>
                <p:nvPr/>
              </p:nvSpPr>
              <p:spPr>
                <a:xfrm>
                  <a:off x="8430112" y="1031181"/>
                  <a:ext cx="4803990" cy="7016981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C38B6BC-7456-B751-9087-56B1E1B10892}"/>
                    </a:ext>
                  </a:extLst>
                </p:cNvPr>
                <p:cNvSpPr/>
                <p:nvPr/>
              </p:nvSpPr>
              <p:spPr>
                <a:xfrm>
                  <a:off x="13219687" y="1031182"/>
                  <a:ext cx="4636366" cy="7016981"/>
                </a:xfrm>
                <a:prstGeom prst="rect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ADE3675-108D-96D8-2DC5-15FE03E5DBE4}"/>
                  </a:ext>
                </a:extLst>
              </p:cNvPr>
              <p:cNvSpPr txBox="1"/>
              <p:nvPr/>
            </p:nvSpPr>
            <p:spPr>
              <a:xfrm>
                <a:off x="8765592" y="1096139"/>
                <a:ext cx="38042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</a:t>
                </a:r>
                <a:r>
                  <a: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Emissions</a:t>
                </a:r>
              </a:p>
              <a:p>
                <a:pPr algn="ctr"/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Developing</a:t>
                </a:r>
                <a:r>
                  <a:rPr lang="zh-CN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zh-CN" alt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Underdeveloped)</a:t>
                </a:r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964517A-595D-AC8C-34B8-A4E055D39B06}"/>
                  </a:ext>
                </a:extLst>
              </p:cNvPr>
              <p:cNvSpPr txBox="1"/>
              <p:nvPr/>
            </p:nvSpPr>
            <p:spPr>
              <a:xfrm>
                <a:off x="14141959" y="4539671"/>
                <a:ext cx="28298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💡</a:t>
                </a:r>
                <a:r>
                  <a: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zh-CN" alt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2050</a:t>
                </a:r>
                <a:endPara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Picture 35" descr="A graph showing a number of potentials&#10;&#10;AI-generated content may be incorrect.">
                <a:extLst>
                  <a:ext uri="{FF2B5EF4-FFF2-40B4-BE49-F238E27FC236}">
                    <a16:creationId xmlns:a16="http://schemas.microsoft.com/office/drawing/2014/main" id="{F9D53313-5A11-94E4-9BB0-9A913B176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48130" y="4951957"/>
                <a:ext cx="4470778" cy="2983776"/>
              </a:xfrm>
              <a:prstGeom prst="rect">
                <a:avLst/>
              </a:prstGeom>
            </p:spPr>
          </p:pic>
        </p:grpSp>
        <p:pic>
          <p:nvPicPr>
            <p:cNvPr id="54" name="Picture 53" descr="A graph of a graph showing the amount of carbon dioxide in the graph&#10;&#10;AI-generated content may be incorrect.">
              <a:extLst>
                <a:ext uri="{FF2B5EF4-FFF2-40B4-BE49-F238E27FC236}">
                  <a16:creationId xmlns:a16="http://schemas.microsoft.com/office/drawing/2014/main" id="{BE11A115-8047-5741-A66E-249C8685F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06" y="1629621"/>
              <a:ext cx="6792907" cy="6753307"/>
            </a:xfrm>
            <a:prstGeom prst="rect">
              <a:avLst/>
            </a:prstGeom>
            <a:no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F5E172-E29B-71FC-3137-7D488A13552B}"/>
                </a:ext>
              </a:extLst>
            </p:cNvPr>
            <p:cNvSpPr txBox="1"/>
            <p:nvPr/>
          </p:nvSpPr>
          <p:spPr>
            <a:xfrm>
              <a:off x="971269" y="8303259"/>
              <a:ext cx="5579643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NZ" sz="1800" b="0"/>
                <a:t>Countries requiring the largest annual CO₂ cuts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NZ" sz="1800" b="0"/>
                <a:t>Indonesia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NZ" sz="1800" b="0"/>
                <a:t>India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NZ" sz="1800" b="0"/>
                <a:t>China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800" b="0"/>
            </a:p>
          </p:txBody>
        </p:sp>
        <p:sp>
          <p:nvSpPr>
            <p:cNvPr id="5" name="Rectangle: Rounded Corners 62">
              <a:extLst>
                <a:ext uri="{FF2B5EF4-FFF2-40B4-BE49-F238E27FC236}">
                  <a16:creationId xmlns:a16="http://schemas.microsoft.com/office/drawing/2014/main" id="{1144AEF6-991B-2CDB-DBF3-4A0F8AAD4A70}"/>
                </a:ext>
              </a:extLst>
            </p:cNvPr>
            <p:cNvSpPr/>
            <p:nvPr/>
          </p:nvSpPr>
          <p:spPr>
            <a:xfrm>
              <a:off x="7598979" y="8923725"/>
              <a:ext cx="10540165" cy="1019993"/>
            </a:xfrm>
            <a:prstGeom prst="roundRect">
              <a:avLst/>
            </a:prstGeom>
            <a:solidFill>
              <a:srgbClr val="F6F9F3"/>
            </a:solidFill>
            <a:ln>
              <a:solidFill>
                <a:srgbClr val="F6F9F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A4CA71-4F03-F903-969F-C5B08293A724}"/>
                </a:ext>
              </a:extLst>
            </p:cNvPr>
            <p:cNvSpPr txBox="1"/>
            <p:nvPr/>
          </p:nvSpPr>
          <p:spPr>
            <a:xfrm>
              <a:off x="7880148" y="8897338"/>
              <a:ext cx="1025899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Key Insight: </a:t>
              </a:r>
            </a:p>
            <a:p>
              <a:r>
                <a:rPr lang="en-NZ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Accelerated clean-energy adoption delivers the steepest decline, enabling developing and underdeveloped regions to cut 2050 emissions by 42% and 20%.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2CE3AF-CDC0-3AF5-7295-492129AABCA7}"/>
                </a:ext>
              </a:extLst>
            </p:cNvPr>
            <p:cNvSpPr txBox="1"/>
            <p:nvPr/>
          </p:nvSpPr>
          <p:spPr>
            <a:xfrm>
              <a:off x="12875788" y="4682238"/>
              <a:ext cx="51098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sz="1800" b="0"/>
                <a:t>* </a:t>
              </a:r>
              <a:r>
                <a:rPr lang="en-NZ" sz="1800" b="0"/>
                <a:t>Accelerated path cuts per-capita CO₂ nearly in half.</a:t>
              </a:r>
              <a:endParaRPr lang="en-US" sz="1800" b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648438-378A-3513-FA6E-1433598DF55D}"/>
                </a:ext>
              </a:extLst>
            </p:cNvPr>
            <p:cNvSpPr txBox="1"/>
            <p:nvPr/>
          </p:nvSpPr>
          <p:spPr>
            <a:xfrm>
              <a:off x="880679" y="9426644"/>
              <a:ext cx="64455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NZ" sz="2000"/>
                <a:t>* These advanced economies must reduce CO₂ by 4–6% per year to meet the 2°C target.</a:t>
              </a:r>
              <a:endParaRPr lang="en-US" sz="2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E7EEFE-58E3-EAE5-7BFF-589176A6C715}"/>
                </a:ext>
              </a:extLst>
            </p:cNvPr>
            <p:cNvSpPr txBox="1"/>
            <p:nvPr/>
          </p:nvSpPr>
          <p:spPr>
            <a:xfrm>
              <a:off x="7931109" y="4783642"/>
              <a:ext cx="46537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NZ"/>
                <a:t>* After 2025, accelerated path cuts emissions.</a:t>
              </a:r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AE6BE1-EC81-5413-124E-35EA6FFF25B1}"/>
                </a:ext>
              </a:extLst>
            </p:cNvPr>
            <p:cNvSpPr txBox="1"/>
            <p:nvPr/>
          </p:nvSpPr>
          <p:spPr>
            <a:xfrm>
              <a:off x="7551681" y="8288047"/>
              <a:ext cx="57911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</a:t>
              </a:r>
              <a:r>
                <a:rPr lang="en-NZ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Accelerated scenario slows the rise in total emissions.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547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prism isContent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7A19E-63A8-23AC-CCD1-90D58C4E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16">
            <a:extLst>
              <a:ext uri="{FF2B5EF4-FFF2-40B4-BE49-F238E27FC236}">
                <a16:creationId xmlns:a16="http://schemas.microsoft.com/office/drawing/2014/main" id="{567B3131-E96B-B77A-DD3A-9F0FE6917FD6}"/>
              </a:ext>
            </a:extLst>
          </p:cNvPr>
          <p:cNvSpPr/>
          <p:nvPr/>
        </p:nvSpPr>
        <p:spPr>
          <a:xfrm>
            <a:off x="9824566" y="6046636"/>
            <a:ext cx="7186925" cy="1930041"/>
          </a:xfrm>
          <a:custGeom>
            <a:avLst/>
            <a:gdLst/>
            <a:ahLst/>
            <a:cxnLst/>
            <a:rect l="l" t="t" r="r" b="b"/>
            <a:pathLst>
              <a:path w="1105473" h="743267">
                <a:moveTo>
                  <a:pt x="0" y="0"/>
                </a:moveTo>
                <a:lnTo>
                  <a:pt x="1105473" y="0"/>
                </a:lnTo>
                <a:lnTo>
                  <a:pt x="1105473" y="743267"/>
                </a:lnTo>
                <a:lnTo>
                  <a:pt x="0" y="743267"/>
                </a:lnTo>
                <a:close/>
              </a:path>
            </a:pathLst>
          </a:custGeom>
          <a:solidFill>
            <a:srgbClr val="002F0A"/>
          </a:solidFill>
        </p:spPr>
        <p:txBody>
          <a:bodyPr/>
          <a:lstStyle/>
          <a:p>
            <a:endParaRPr lang="en-US"/>
          </a:p>
        </p:txBody>
      </p:sp>
      <p:sp>
        <p:nvSpPr>
          <p:cNvPr id="74" name="Freeform 16">
            <a:extLst>
              <a:ext uri="{FF2B5EF4-FFF2-40B4-BE49-F238E27FC236}">
                <a16:creationId xmlns:a16="http://schemas.microsoft.com/office/drawing/2014/main" id="{A0B0DA18-56FE-52D4-B389-12BFB98B5BB9}"/>
              </a:ext>
            </a:extLst>
          </p:cNvPr>
          <p:cNvSpPr/>
          <p:nvPr/>
        </p:nvSpPr>
        <p:spPr>
          <a:xfrm>
            <a:off x="1451297" y="2832457"/>
            <a:ext cx="7186925" cy="1930041"/>
          </a:xfrm>
          <a:custGeom>
            <a:avLst/>
            <a:gdLst/>
            <a:ahLst/>
            <a:cxnLst/>
            <a:rect l="l" t="t" r="r" b="b"/>
            <a:pathLst>
              <a:path w="1105473" h="743267">
                <a:moveTo>
                  <a:pt x="0" y="0"/>
                </a:moveTo>
                <a:lnTo>
                  <a:pt x="1105473" y="0"/>
                </a:lnTo>
                <a:lnTo>
                  <a:pt x="1105473" y="743267"/>
                </a:lnTo>
                <a:lnTo>
                  <a:pt x="0" y="743267"/>
                </a:lnTo>
                <a:close/>
              </a:path>
            </a:pathLst>
          </a:custGeom>
          <a:solidFill>
            <a:srgbClr val="002F0A"/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8214219-816D-B5E5-A79D-D4F8B38C9702}"/>
              </a:ext>
            </a:extLst>
          </p:cNvPr>
          <p:cNvSpPr txBox="1"/>
          <p:nvPr/>
        </p:nvSpPr>
        <p:spPr>
          <a:xfrm>
            <a:off x="7126448" y="616357"/>
            <a:ext cx="435294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b="1">
                <a:solidFill>
                  <a:srgbClr val="25362E"/>
                </a:solidFill>
                <a:latin typeface="+mj-lt"/>
                <a:ea typeface="Mukta Regular"/>
                <a:cs typeface="Times New Roman" panose="02020603050405020304" pitchFamily="18" charset="0"/>
                <a:sym typeface="Mukta"/>
              </a:rPr>
              <a:t>Key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035EE-B22A-83AB-7DFB-CEF47E409EE1}"/>
              </a:ext>
            </a:extLst>
          </p:cNvPr>
          <p:cNvSpPr txBox="1"/>
          <p:nvPr/>
        </p:nvSpPr>
        <p:spPr>
          <a:xfrm>
            <a:off x="21867223" y="627017"/>
            <a:ext cx="184731" cy="400110"/>
          </a:xfrm>
          <a:prstGeom prst="rect">
            <a:avLst/>
          </a:prstGeom>
          <a:blipFill>
            <a:blip r:embed="rId3"/>
            <a:stretch>
              <a:fillRect t="-63507" b="-90319"/>
            </a:stretch>
          </a:blipFill>
        </p:spPr>
        <p:txBody>
          <a:bodyPr wrap="none" rtlCol="0">
            <a:spAutoFit/>
          </a:bodyPr>
          <a:lstStyle/>
          <a:p>
            <a:endParaRPr lang="en-US" sz="200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0D753ABB-BBDA-6F1B-AEF4-3C30AF140862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C8804B79-A046-B9E8-2C8F-6E0768105A63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 sz="200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93C0B51-8DA2-C712-C1AC-2352061B7D13}"/>
              </a:ext>
            </a:extLst>
          </p:cNvPr>
          <p:cNvSpPr txBox="1"/>
          <p:nvPr/>
        </p:nvSpPr>
        <p:spPr>
          <a:xfrm>
            <a:off x="1597343" y="3210859"/>
            <a:ext cx="7040879" cy="114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b="1">
                <a:solidFill>
                  <a:schemeClr val="bg1"/>
                </a:solidFill>
              </a:rPr>
              <a:t>Large economies = highest total CO₂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b="1">
                <a:solidFill>
                  <a:schemeClr val="bg1"/>
                </a:solidFill>
              </a:rPr>
              <a:t>Small fossil-heavy = highest per-capita CO₂</a:t>
            </a:r>
            <a:endParaRPr lang="en-NZ" sz="240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DB5CAB-D44C-187C-7AE5-04FCA671AFEB}"/>
              </a:ext>
            </a:extLst>
          </p:cNvPr>
          <p:cNvSpPr txBox="1"/>
          <p:nvPr/>
        </p:nvSpPr>
        <p:spPr>
          <a:xfrm>
            <a:off x="9978156" y="6507241"/>
            <a:ext cx="6921581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NZ" sz="2400" b="1">
                <a:solidFill>
                  <a:schemeClr val="bg1"/>
                </a:solidFill>
              </a:rPr>
              <a:t>Accelerated clean-energy adoption cuts emissions by 20–40%</a:t>
            </a:r>
            <a:endParaRPr lang="en-NZ" sz="240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F611C2-CEE1-C6D3-D331-4A8EDE027041}"/>
              </a:ext>
            </a:extLst>
          </p:cNvPr>
          <p:cNvSpPr txBox="1"/>
          <p:nvPr/>
        </p:nvSpPr>
        <p:spPr>
          <a:xfrm>
            <a:off x="1451297" y="8776010"/>
            <a:ext cx="16562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400" b="1"/>
            </a:lvl1pPr>
          </a:lstStyle>
          <a:p>
            <a:r>
              <a:rPr lang="en-NZ" sz="2800">
                <a:solidFill>
                  <a:srgbClr val="1B5E20"/>
                </a:solidFill>
              </a:rPr>
              <a:t>⭐ </a:t>
            </a:r>
            <a:r>
              <a:rPr lang="zh-CN" altLang="en-US" sz="2800">
                <a:solidFill>
                  <a:srgbClr val="1B5E20"/>
                </a:solidFill>
              </a:rPr>
              <a:t> </a:t>
            </a:r>
            <a:r>
              <a:rPr lang="en-NZ" sz="2800">
                <a:solidFill>
                  <a:srgbClr val="1B5E20"/>
                </a:solidFill>
              </a:rPr>
              <a:t>Global decarbonisation is uneven—driven by GDP, energy mix, and transition speed.</a:t>
            </a:r>
            <a:endParaRPr lang="en-US" sz="2800">
              <a:solidFill>
                <a:srgbClr val="1B5E20"/>
              </a:solidFill>
            </a:endParaRPr>
          </a:p>
        </p:txBody>
      </p:sp>
      <p:sp>
        <p:nvSpPr>
          <p:cNvPr id="72" name="Freeform 19">
            <a:extLst>
              <a:ext uri="{FF2B5EF4-FFF2-40B4-BE49-F238E27FC236}">
                <a16:creationId xmlns:a16="http://schemas.microsoft.com/office/drawing/2014/main" id="{DC58AA73-ECB1-8E4D-FFEA-FB077859DAC0}"/>
              </a:ext>
            </a:extLst>
          </p:cNvPr>
          <p:cNvSpPr/>
          <p:nvPr/>
        </p:nvSpPr>
        <p:spPr>
          <a:xfrm>
            <a:off x="3280097" y="2249680"/>
            <a:ext cx="3196736" cy="674218"/>
          </a:xfrm>
          <a:custGeom>
            <a:avLst/>
            <a:gdLst/>
            <a:ahLst/>
            <a:cxnLst/>
            <a:rect l="l" t="t" r="r" b="b"/>
            <a:pathLst>
              <a:path w="841939" h="203494">
                <a:moveTo>
                  <a:pt x="0" y="0"/>
                </a:moveTo>
                <a:lnTo>
                  <a:pt x="841939" y="0"/>
                </a:lnTo>
                <a:lnTo>
                  <a:pt x="841939" y="203494"/>
                </a:lnTo>
                <a:lnTo>
                  <a:pt x="0" y="203494"/>
                </a:lnTo>
                <a:close/>
              </a:path>
            </a:pathLst>
          </a:custGeom>
          <a:solidFill>
            <a:srgbClr val="38DF5C"/>
          </a:solidFill>
        </p:spPr>
        <p:txBody>
          <a:bodyPr/>
          <a:lstStyle/>
          <a:p>
            <a:endParaRPr lang="en-US"/>
          </a:p>
        </p:txBody>
      </p:sp>
      <p:sp>
        <p:nvSpPr>
          <p:cNvPr id="73" name="TextBox 21">
            <a:extLst>
              <a:ext uri="{FF2B5EF4-FFF2-40B4-BE49-F238E27FC236}">
                <a16:creationId xmlns:a16="http://schemas.microsoft.com/office/drawing/2014/main" id="{6214F4D4-4579-87AC-54B4-ADF2DD9CBBC7}"/>
              </a:ext>
            </a:extLst>
          </p:cNvPr>
          <p:cNvSpPr txBox="1"/>
          <p:nvPr/>
        </p:nvSpPr>
        <p:spPr>
          <a:xfrm>
            <a:off x="3537831" y="2323645"/>
            <a:ext cx="2725809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400" b="1"/>
              <a:t>🔥</a:t>
            </a:r>
            <a:r>
              <a:rPr lang="zh-CN" altLang="en-US" sz="2400" b="1"/>
              <a:t> </a:t>
            </a:r>
            <a:r>
              <a:rPr lang="en-NZ" sz="2400" b="1"/>
              <a:t>Q1 — Emitters </a:t>
            </a:r>
          </a:p>
        </p:txBody>
      </p:sp>
      <p:sp>
        <p:nvSpPr>
          <p:cNvPr id="75" name="Freeform 16">
            <a:extLst>
              <a:ext uri="{FF2B5EF4-FFF2-40B4-BE49-F238E27FC236}">
                <a16:creationId xmlns:a16="http://schemas.microsoft.com/office/drawing/2014/main" id="{1A32FD7F-F09D-296F-C127-0086778158D6}"/>
              </a:ext>
            </a:extLst>
          </p:cNvPr>
          <p:cNvSpPr/>
          <p:nvPr/>
        </p:nvSpPr>
        <p:spPr>
          <a:xfrm>
            <a:off x="9770753" y="2794042"/>
            <a:ext cx="7186925" cy="1930041"/>
          </a:xfrm>
          <a:custGeom>
            <a:avLst/>
            <a:gdLst/>
            <a:ahLst/>
            <a:cxnLst/>
            <a:rect l="l" t="t" r="r" b="b"/>
            <a:pathLst>
              <a:path w="1105473" h="743267">
                <a:moveTo>
                  <a:pt x="0" y="0"/>
                </a:moveTo>
                <a:lnTo>
                  <a:pt x="1105473" y="0"/>
                </a:lnTo>
                <a:lnTo>
                  <a:pt x="1105473" y="743267"/>
                </a:lnTo>
                <a:lnTo>
                  <a:pt x="0" y="743267"/>
                </a:lnTo>
                <a:close/>
              </a:path>
            </a:pathLst>
          </a:custGeom>
          <a:solidFill>
            <a:srgbClr val="002F0A"/>
          </a:solidFill>
        </p:spPr>
        <p:txBody>
          <a:bodyPr/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8994A0-2D48-4D50-3CF8-69B8803AF28D}"/>
              </a:ext>
            </a:extLst>
          </p:cNvPr>
          <p:cNvSpPr txBox="1"/>
          <p:nvPr/>
        </p:nvSpPr>
        <p:spPr>
          <a:xfrm>
            <a:off x="10076820" y="2990893"/>
            <a:ext cx="6773858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b="1">
                <a:solidFill>
                  <a:schemeClr val="bg1">
                    <a:lumMod val="95000"/>
                  </a:schemeClr>
                </a:solidFill>
              </a:rPr>
              <a:t>High- GDP countries shift faster to renewables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2400" b="1">
                <a:solidFill>
                  <a:schemeClr val="bg1">
                    <a:lumMod val="95000"/>
                  </a:schemeClr>
                </a:solidFill>
              </a:rPr>
              <a:t>Low- GDP groups stay fossil-locked</a:t>
            </a:r>
            <a:endParaRPr lang="en-NZ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Freeform 19">
            <a:extLst>
              <a:ext uri="{FF2B5EF4-FFF2-40B4-BE49-F238E27FC236}">
                <a16:creationId xmlns:a16="http://schemas.microsoft.com/office/drawing/2014/main" id="{1866C21C-233A-A386-3B36-F1B653DCF51C}"/>
              </a:ext>
            </a:extLst>
          </p:cNvPr>
          <p:cNvSpPr/>
          <p:nvPr/>
        </p:nvSpPr>
        <p:spPr>
          <a:xfrm>
            <a:off x="11479396" y="2211265"/>
            <a:ext cx="3922228" cy="779628"/>
          </a:xfrm>
          <a:custGeom>
            <a:avLst/>
            <a:gdLst/>
            <a:ahLst/>
            <a:cxnLst/>
            <a:rect l="l" t="t" r="r" b="b"/>
            <a:pathLst>
              <a:path w="841939" h="203494">
                <a:moveTo>
                  <a:pt x="0" y="0"/>
                </a:moveTo>
                <a:lnTo>
                  <a:pt x="841939" y="0"/>
                </a:lnTo>
                <a:lnTo>
                  <a:pt x="841939" y="203494"/>
                </a:lnTo>
                <a:lnTo>
                  <a:pt x="0" y="203494"/>
                </a:lnTo>
                <a:close/>
              </a:path>
            </a:pathLst>
          </a:custGeom>
          <a:solidFill>
            <a:srgbClr val="38DF5C"/>
          </a:solidFill>
        </p:spPr>
        <p:txBody>
          <a:bodyPr/>
          <a:lstStyle/>
          <a:p>
            <a:endParaRPr lang="en-US"/>
          </a:p>
        </p:txBody>
      </p:sp>
      <p:sp>
        <p:nvSpPr>
          <p:cNvPr id="78" name="TextBox 21">
            <a:extLst>
              <a:ext uri="{FF2B5EF4-FFF2-40B4-BE49-F238E27FC236}">
                <a16:creationId xmlns:a16="http://schemas.microsoft.com/office/drawing/2014/main" id="{D0B4E1AC-7CC5-1471-9950-08D4D4F527FF}"/>
              </a:ext>
            </a:extLst>
          </p:cNvPr>
          <p:cNvSpPr txBox="1"/>
          <p:nvPr/>
        </p:nvSpPr>
        <p:spPr>
          <a:xfrm>
            <a:off x="11502256" y="2305551"/>
            <a:ext cx="3922228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NZ" sz="2400" b="1"/>
              <a:t>⚡Q2 — Energy Transition </a:t>
            </a:r>
          </a:p>
        </p:txBody>
      </p:sp>
      <p:sp>
        <p:nvSpPr>
          <p:cNvPr id="80" name="Freeform 19">
            <a:extLst>
              <a:ext uri="{FF2B5EF4-FFF2-40B4-BE49-F238E27FC236}">
                <a16:creationId xmlns:a16="http://schemas.microsoft.com/office/drawing/2014/main" id="{6B3DC6D1-1CA3-CD26-568C-5271FD9275DF}"/>
              </a:ext>
            </a:extLst>
          </p:cNvPr>
          <p:cNvSpPr/>
          <p:nvPr/>
        </p:nvSpPr>
        <p:spPr>
          <a:xfrm>
            <a:off x="11578929" y="5486719"/>
            <a:ext cx="3922228" cy="779628"/>
          </a:xfrm>
          <a:custGeom>
            <a:avLst/>
            <a:gdLst/>
            <a:ahLst/>
            <a:cxnLst/>
            <a:rect l="l" t="t" r="r" b="b"/>
            <a:pathLst>
              <a:path w="841939" h="203494">
                <a:moveTo>
                  <a:pt x="0" y="0"/>
                </a:moveTo>
                <a:lnTo>
                  <a:pt x="841939" y="0"/>
                </a:lnTo>
                <a:lnTo>
                  <a:pt x="841939" y="203494"/>
                </a:lnTo>
                <a:lnTo>
                  <a:pt x="0" y="203494"/>
                </a:lnTo>
                <a:close/>
              </a:path>
            </a:pathLst>
          </a:custGeom>
          <a:solidFill>
            <a:srgbClr val="38DF5C"/>
          </a:solidFill>
        </p:spPr>
        <p:txBody>
          <a:bodyPr/>
          <a:lstStyle/>
          <a:p>
            <a:endParaRPr lang="en-US"/>
          </a:p>
        </p:txBody>
      </p:sp>
      <p:sp>
        <p:nvSpPr>
          <p:cNvPr id="81" name="TextBox 21">
            <a:extLst>
              <a:ext uri="{FF2B5EF4-FFF2-40B4-BE49-F238E27FC236}">
                <a16:creationId xmlns:a16="http://schemas.microsoft.com/office/drawing/2014/main" id="{84834C76-4F9F-045B-F0BD-9FB9216C932F}"/>
              </a:ext>
            </a:extLst>
          </p:cNvPr>
          <p:cNvSpPr txBox="1"/>
          <p:nvPr/>
        </p:nvSpPr>
        <p:spPr>
          <a:xfrm>
            <a:off x="11578929" y="5581005"/>
            <a:ext cx="3922228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NZ" sz="2400" b="1"/>
              <a:t>📉</a:t>
            </a:r>
            <a:r>
              <a:rPr lang="zh-CN" altLang="en-US" sz="2400" b="1"/>
              <a:t> </a:t>
            </a:r>
            <a:r>
              <a:rPr lang="en-NZ" sz="2400" b="1"/>
              <a:t>Q4 — Future Path </a:t>
            </a:r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3C6F896F-1106-F9C4-4FC0-7018E1419014}"/>
              </a:ext>
            </a:extLst>
          </p:cNvPr>
          <p:cNvSpPr/>
          <p:nvPr/>
        </p:nvSpPr>
        <p:spPr>
          <a:xfrm>
            <a:off x="1494160" y="6035988"/>
            <a:ext cx="7186925" cy="1930041"/>
          </a:xfrm>
          <a:custGeom>
            <a:avLst/>
            <a:gdLst/>
            <a:ahLst/>
            <a:cxnLst/>
            <a:rect l="l" t="t" r="r" b="b"/>
            <a:pathLst>
              <a:path w="1105473" h="743267">
                <a:moveTo>
                  <a:pt x="0" y="0"/>
                </a:moveTo>
                <a:lnTo>
                  <a:pt x="1105473" y="0"/>
                </a:lnTo>
                <a:lnTo>
                  <a:pt x="1105473" y="743267"/>
                </a:lnTo>
                <a:lnTo>
                  <a:pt x="0" y="743267"/>
                </a:lnTo>
                <a:close/>
              </a:path>
            </a:pathLst>
          </a:custGeom>
          <a:solidFill>
            <a:srgbClr val="002F0A"/>
          </a:solidFill>
        </p:spPr>
        <p:txBody>
          <a:bodyPr/>
          <a:lstStyle/>
          <a:p>
            <a:endParaRPr lang="en-US"/>
          </a:p>
        </p:txBody>
      </p:sp>
      <p:sp>
        <p:nvSpPr>
          <p:cNvPr id="84" name="Freeform 19">
            <a:extLst>
              <a:ext uri="{FF2B5EF4-FFF2-40B4-BE49-F238E27FC236}">
                <a16:creationId xmlns:a16="http://schemas.microsoft.com/office/drawing/2014/main" id="{8EB1EEA8-20F3-33DF-0A47-C18F82D7BEBC}"/>
              </a:ext>
            </a:extLst>
          </p:cNvPr>
          <p:cNvSpPr/>
          <p:nvPr/>
        </p:nvSpPr>
        <p:spPr>
          <a:xfrm>
            <a:off x="3202803" y="5453211"/>
            <a:ext cx="3922228" cy="779628"/>
          </a:xfrm>
          <a:custGeom>
            <a:avLst/>
            <a:gdLst/>
            <a:ahLst/>
            <a:cxnLst/>
            <a:rect l="l" t="t" r="r" b="b"/>
            <a:pathLst>
              <a:path w="841939" h="203494">
                <a:moveTo>
                  <a:pt x="0" y="0"/>
                </a:moveTo>
                <a:lnTo>
                  <a:pt x="841939" y="0"/>
                </a:lnTo>
                <a:lnTo>
                  <a:pt x="841939" y="203494"/>
                </a:lnTo>
                <a:lnTo>
                  <a:pt x="0" y="203494"/>
                </a:lnTo>
                <a:close/>
              </a:path>
            </a:pathLst>
          </a:custGeom>
          <a:solidFill>
            <a:srgbClr val="38DF5C"/>
          </a:solidFill>
        </p:spPr>
        <p:txBody>
          <a:bodyPr/>
          <a:lstStyle/>
          <a:p>
            <a:endParaRPr lang="en-US"/>
          </a:p>
        </p:txBody>
      </p:sp>
      <p:sp>
        <p:nvSpPr>
          <p:cNvPr id="85" name="TextBox 21">
            <a:extLst>
              <a:ext uri="{FF2B5EF4-FFF2-40B4-BE49-F238E27FC236}">
                <a16:creationId xmlns:a16="http://schemas.microsoft.com/office/drawing/2014/main" id="{66D979D4-D588-59D6-D240-500634A3562B}"/>
              </a:ext>
            </a:extLst>
          </p:cNvPr>
          <p:cNvSpPr txBox="1"/>
          <p:nvPr/>
        </p:nvSpPr>
        <p:spPr>
          <a:xfrm>
            <a:off x="3202803" y="5547497"/>
            <a:ext cx="3922228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NZ" sz="2400" b="1"/>
              <a:t>🌍</a:t>
            </a:r>
            <a:r>
              <a:rPr lang="zh-CN" altLang="en-US" sz="2400" b="1"/>
              <a:t> </a:t>
            </a:r>
            <a:r>
              <a:rPr lang="en-NZ" sz="2400" b="1"/>
              <a:t>Q3 — 2050 Emissions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7073DEC-90CB-7448-2F63-A6B91F0EC627}"/>
              </a:ext>
            </a:extLst>
          </p:cNvPr>
          <p:cNvSpPr txBox="1"/>
          <p:nvPr/>
        </p:nvSpPr>
        <p:spPr>
          <a:xfrm>
            <a:off x="1871662" y="6533510"/>
            <a:ext cx="6900863" cy="113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NZ" sz="2400" b="1">
                <a:solidFill>
                  <a:schemeClr val="bg1"/>
                </a:solidFill>
              </a:rPr>
              <a:t>Developing countries show the highest CO₂ per person by 2050</a:t>
            </a:r>
            <a:endParaRPr lang="en-NZ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5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prism isContent="1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9000"/>
          </a:blip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CC6A5-2492-527F-59EA-CF81C61A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43C18DCD-D359-1CCF-8962-375F364733FE}"/>
              </a:ext>
            </a:extLst>
          </p:cNvPr>
          <p:cNvSpPr/>
          <p:nvPr/>
        </p:nvSpPr>
        <p:spPr>
          <a:xfrm>
            <a:off x="8267664" y="5143500"/>
            <a:ext cx="1905068" cy="1999972"/>
          </a:xfrm>
          <a:custGeom>
            <a:avLst/>
            <a:gdLst/>
            <a:ahLst/>
            <a:cxnLst/>
            <a:rect l="l" t="t" r="r" b="b"/>
            <a:pathLst>
              <a:path w="384678" h="405329">
                <a:moveTo>
                  <a:pt x="0" y="0"/>
                </a:moveTo>
                <a:lnTo>
                  <a:pt x="384678" y="0"/>
                </a:lnTo>
                <a:lnTo>
                  <a:pt x="384678" y="405329"/>
                </a:lnTo>
                <a:lnTo>
                  <a:pt x="0" y="405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0B40D58-4FD8-0B17-1A23-3A48744EB1E3}"/>
              </a:ext>
            </a:extLst>
          </p:cNvPr>
          <p:cNvSpPr txBox="1"/>
          <p:nvPr/>
        </p:nvSpPr>
        <p:spPr>
          <a:xfrm>
            <a:off x="4257958" y="1557150"/>
            <a:ext cx="10165976" cy="2177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13"/>
              </a:lnSpc>
            </a:pPr>
            <a:endParaRPr lang="en-US" sz="8138" b="1">
              <a:solidFill>
                <a:srgbClr val="407031"/>
              </a:solidFill>
              <a:latin typeface="Codec Pro Ultra-Bold"/>
              <a:sym typeface="Codec Pro Ultra-Bold"/>
            </a:endParaRPr>
          </a:p>
          <a:p>
            <a:pPr algn="ctr">
              <a:lnSpc>
                <a:spcPts val="7813"/>
              </a:lnSpc>
            </a:pPr>
            <a:r>
              <a:rPr lang="en-US" sz="13800" b="1">
                <a:solidFill>
                  <a:srgbClr val="407031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</a:t>
            </a:r>
            <a:r>
              <a:rPr lang="en-US" sz="8138" b="1">
                <a:solidFill>
                  <a:srgbClr val="407031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ecommendations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A252DDB1-77D2-201A-F98C-4DC6196D284E}"/>
              </a:ext>
            </a:extLst>
          </p:cNvPr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74CD8A76-FD5D-E1EF-3A62-87BA5CBE9254}"/>
                </a:ext>
              </a:extLst>
            </p:cNvPr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28B33840-7A3C-30AC-1EF7-FB5192B34DA9}"/>
              </a:ext>
            </a:extLst>
          </p:cNvPr>
          <p:cNvGrpSpPr/>
          <p:nvPr/>
        </p:nvGrpSpPr>
        <p:grpSpPr>
          <a:xfrm>
            <a:off x="0" y="0"/>
            <a:ext cx="18288000" cy="678000"/>
            <a:chOff x="0" y="0"/>
            <a:chExt cx="24384000" cy="904000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8DD86ED0-AF1A-BFBC-B10E-05B7D925E364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4233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7F53E-AEFE-6348-047E-E5E23006F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83D1D14-C4A8-FE7B-DEEC-DA87541EBF6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46E3EB-D3DF-5154-1373-6B8AE18D42C6}"/>
              </a:ext>
            </a:extLst>
          </p:cNvPr>
          <p:cNvSpPr txBox="1"/>
          <p:nvPr/>
        </p:nvSpPr>
        <p:spPr>
          <a:xfrm>
            <a:off x="6951234" y="1944905"/>
            <a:ext cx="10100532" cy="480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Developed Countries</a:t>
            </a:r>
          </a:p>
          <a:p>
            <a:endParaRPr lang="en-NZ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Phase out remaining fossil fuel plants.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Expand renewables, nuclear, and storage capacity.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regional grid integration.</a:t>
            </a:r>
          </a:p>
          <a:p>
            <a:endParaRPr lang="en-NZ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FA184AB-F49D-017D-9C35-36DB900B82EC}"/>
              </a:ext>
            </a:extLst>
          </p:cNvPr>
          <p:cNvGrpSpPr/>
          <p:nvPr/>
        </p:nvGrpSpPr>
        <p:grpSpPr>
          <a:xfrm>
            <a:off x="-5029200" y="-38100"/>
            <a:ext cx="10744200" cy="10363200"/>
            <a:chOff x="-4191000" y="0"/>
            <a:chExt cx="10744200" cy="103632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FA5281B-7590-7E17-9C25-2EFA044455AC}"/>
                </a:ext>
              </a:extLst>
            </p:cNvPr>
            <p:cNvGrpSpPr/>
            <p:nvPr/>
          </p:nvGrpSpPr>
          <p:grpSpPr>
            <a:xfrm>
              <a:off x="-4191000" y="0"/>
              <a:ext cx="10744200" cy="10363200"/>
              <a:chOff x="-2882385" y="256539"/>
              <a:chExt cx="10744200" cy="10363200"/>
            </a:xfrm>
          </p:grpSpPr>
          <p:sp useBgFill="1">
            <p:nvSpPr>
              <p:cNvPr id="11" name="Summing Junction 10">
                <a:extLst>
                  <a:ext uri="{FF2B5EF4-FFF2-40B4-BE49-F238E27FC236}">
                    <a16:creationId xmlns:a16="http://schemas.microsoft.com/office/drawing/2014/main" id="{4C18B216-B518-B077-6196-46A70E20B77B}"/>
                  </a:ext>
                </a:extLst>
              </p:cNvPr>
              <p:cNvSpPr/>
              <p:nvPr/>
            </p:nvSpPr>
            <p:spPr>
              <a:xfrm>
                <a:off x="-2882385" y="256539"/>
                <a:ext cx="10744200" cy="10363200"/>
              </a:xfrm>
              <a:prstGeom prst="flowChartSummingJunction">
                <a:avLst/>
              </a:prstGeom>
              <a:ln w="12700"/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528F8A-FEDE-D048-707C-04BC22764022}"/>
                  </a:ext>
                </a:extLst>
              </p:cNvPr>
              <p:cNvSpPr txBox="1"/>
              <p:nvPr/>
            </p:nvSpPr>
            <p:spPr>
              <a:xfrm rot="5400000">
                <a:off x="4904245" y="4816935"/>
                <a:ext cx="15537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R1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77AA1-038C-839F-93BD-5EDF72FDF0CE}"/>
                  </a:ext>
                </a:extLst>
              </p:cNvPr>
              <p:cNvSpPr txBox="1"/>
              <p:nvPr/>
            </p:nvSpPr>
            <p:spPr>
              <a:xfrm rot="10800000">
                <a:off x="1586375" y="8375661"/>
                <a:ext cx="14581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>
                    <a:solidFill>
                      <a:schemeClr val="bg1"/>
                    </a:solidFill>
                  </a:rPr>
                  <a:t>R2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DB8761-79D5-ADA2-CD11-0E50D20372C9}"/>
                  </a:ext>
                </a:extLst>
              </p:cNvPr>
              <p:cNvSpPr txBox="1"/>
              <p:nvPr/>
            </p:nvSpPr>
            <p:spPr>
              <a:xfrm>
                <a:off x="1711015" y="1291764"/>
                <a:ext cx="15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R4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17" name="Oval 16">
                <a:extLst>
                  <a:ext uri="{FF2B5EF4-FFF2-40B4-BE49-F238E27FC236}">
                    <a16:creationId xmlns:a16="http://schemas.microsoft.com/office/drawing/2014/main" id="{B24FF918-F95B-DF10-4B91-CDCEA628DB83}"/>
                  </a:ext>
                </a:extLst>
              </p:cNvPr>
              <p:cNvSpPr/>
              <p:nvPr/>
            </p:nvSpPr>
            <p:spPr>
              <a:xfrm rot="2525798">
                <a:off x="665617" y="3988799"/>
                <a:ext cx="2971802" cy="2895600"/>
              </a:xfrm>
              <a:prstGeom prst="ellipse">
                <a:avLst/>
              </a:prstGeom>
              <a:ln>
                <a:noFill/>
              </a:ln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C7DE88-C022-3902-BF61-C8A56AD88212}"/>
                </a:ext>
              </a:extLst>
            </p:cNvPr>
            <p:cNvSpPr txBox="1"/>
            <p:nvPr/>
          </p:nvSpPr>
          <p:spPr>
            <a:xfrm rot="16200000">
              <a:off x="-2924352" y="4428738"/>
              <a:ext cx="1427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1"/>
                  </a:solidFill>
                </a:rPr>
                <a:t>R3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B866D39-CB69-F0B2-6992-DBEEC1059D1F}"/>
              </a:ext>
            </a:extLst>
          </p:cNvPr>
          <p:cNvSpPr txBox="1"/>
          <p:nvPr/>
        </p:nvSpPr>
        <p:spPr>
          <a:xfrm>
            <a:off x="7186365" y="10670894"/>
            <a:ext cx="10100532" cy="47940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Developing Countries</a:t>
            </a:r>
          </a:p>
          <a:p>
            <a:endParaRPr lang="en-NZ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Use green finance to scale renewable energy.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Diversify the power mix (renewables + nuclear).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Improve regulatory frameworks to attract investment.</a:t>
            </a:r>
          </a:p>
        </p:txBody>
      </p:sp>
    </p:spTree>
    <p:extLst>
      <p:ext uri="{BB962C8B-B14F-4D97-AF65-F5344CB8AC3E}">
        <p14:creationId xmlns:p14="http://schemas.microsoft.com/office/powerpoint/2010/main" val="2437096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016A13-342A-DE0D-3C4C-32949ED0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DFC93D5-91C8-EFBE-9343-2B27DD6861C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3AF11A-0DF4-BAE8-EED4-60602BFB8851}"/>
              </a:ext>
            </a:extLst>
          </p:cNvPr>
          <p:cNvGrpSpPr/>
          <p:nvPr/>
        </p:nvGrpSpPr>
        <p:grpSpPr>
          <a:xfrm rot="16200000">
            <a:off x="-5029200" y="-156088"/>
            <a:ext cx="10744200" cy="10363200"/>
            <a:chOff x="-4191000" y="0"/>
            <a:chExt cx="10744200" cy="103632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1F893E0-59D5-92D7-F436-65390D0FB11E}"/>
                </a:ext>
              </a:extLst>
            </p:cNvPr>
            <p:cNvGrpSpPr/>
            <p:nvPr/>
          </p:nvGrpSpPr>
          <p:grpSpPr>
            <a:xfrm>
              <a:off x="-4191000" y="0"/>
              <a:ext cx="10744200" cy="10363200"/>
              <a:chOff x="-2882385" y="256539"/>
              <a:chExt cx="10744200" cy="10363200"/>
            </a:xfrm>
          </p:grpSpPr>
          <p:sp useBgFill="1">
            <p:nvSpPr>
              <p:cNvPr id="42" name="Summing Junction 10">
                <a:extLst>
                  <a:ext uri="{FF2B5EF4-FFF2-40B4-BE49-F238E27FC236}">
                    <a16:creationId xmlns:a16="http://schemas.microsoft.com/office/drawing/2014/main" id="{5FDB6339-47B4-B640-02B2-B4B432E54D17}"/>
                  </a:ext>
                </a:extLst>
              </p:cNvPr>
              <p:cNvSpPr/>
              <p:nvPr/>
            </p:nvSpPr>
            <p:spPr>
              <a:xfrm>
                <a:off x="-2882385" y="256539"/>
                <a:ext cx="10744200" cy="10363200"/>
              </a:xfrm>
              <a:prstGeom prst="flowChartSummingJunction">
                <a:avLst/>
              </a:prstGeom>
              <a:ln w="12700"/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EBC98D5-D76D-8A0F-3E75-6FF4FF051359}"/>
                  </a:ext>
                </a:extLst>
              </p:cNvPr>
              <p:cNvSpPr txBox="1"/>
              <p:nvPr/>
            </p:nvSpPr>
            <p:spPr>
              <a:xfrm rot="5400000">
                <a:off x="4904245" y="4816935"/>
                <a:ext cx="15537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R1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F971780-F71C-2736-25D9-8F93316B5848}"/>
                  </a:ext>
                </a:extLst>
              </p:cNvPr>
              <p:cNvSpPr txBox="1"/>
              <p:nvPr/>
            </p:nvSpPr>
            <p:spPr>
              <a:xfrm rot="10800000">
                <a:off x="1586375" y="8375661"/>
                <a:ext cx="14581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>
                    <a:solidFill>
                      <a:schemeClr val="bg1"/>
                    </a:solidFill>
                  </a:rPr>
                  <a:t>R2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DA936BC-5C28-8324-FDFA-B17A1E8582D5}"/>
                  </a:ext>
                </a:extLst>
              </p:cNvPr>
              <p:cNvSpPr txBox="1"/>
              <p:nvPr/>
            </p:nvSpPr>
            <p:spPr>
              <a:xfrm>
                <a:off x="1711015" y="1291764"/>
                <a:ext cx="15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R4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46" name="Oval 45">
                <a:extLst>
                  <a:ext uri="{FF2B5EF4-FFF2-40B4-BE49-F238E27FC236}">
                    <a16:creationId xmlns:a16="http://schemas.microsoft.com/office/drawing/2014/main" id="{B340A0AB-6AAC-487D-752C-BA88F9B5A395}"/>
                  </a:ext>
                </a:extLst>
              </p:cNvPr>
              <p:cNvSpPr/>
              <p:nvPr/>
            </p:nvSpPr>
            <p:spPr>
              <a:xfrm rot="2525798">
                <a:off x="665617" y="3988799"/>
                <a:ext cx="2971802" cy="2895600"/>
              </a:xfrm>
              <a:prstGeom prst="ellipse">
                <a:avLst/>
              </a:prstGeom>
              <a:ln>
                <a:noFill/>
              </a:ln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1594C07-7E89-3DD5-6F60-28EEC463EA36}"/>
                </a:ext>
              </a:extLst>
            </p:cNvPr>
            <p:cNvSpPr txBox="1"/>
            <p:nvPr/>
          </p:nvSpPr>
          <p:spPr>
            <a:xfrm rot="16200000">
              <a:off x="-2924352" y="4428738"/>
              <a:ext cx="1427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1"/>
                  </a:solidFill>
                </a:rPr>
                <a:t>R3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C9202EA-EDC7-F5A4-88AB-D07DEE181CBD}"/>
              </a:ext>
            </a:extLst>
          </p:cNvPr>
          <p:cNvSpPr txBox="1"/>
          <p:nvPr/>
        </p:nvSpPr>
        <p:spPr>
          <a:xfrm>
            <a:off x="6951234" y="1944905"/>
            <a:ext cx="10100532" cy="47940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Developing Countries</a:t>
            </a:r>
          </a:p>
          <a:p>
            <a:endParaRPr lang="en-NZ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Use green finance to scale renewable energy.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Diversify the power mix (renewables + nuclear).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Improve regulatory frameworks to attract investment.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16D81-62DB-F2D1-2AAB-8F45EE7D1791}"/>
              </a:ext>
            </a:extLst>
          </p:cNvPr>
          <p:cNvSpPr txBox="1"/>
          <p:nvPr/>
        </p:nvSpPr>
        <p:spPr>
          <a:xfrm>
            <a:off x="6855984" y="-5147903"/>
            <a:ext cx="10100532" cy="48013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Developed Countries</a:t>
            </a:r>
          </a:p>
          <a:p>
            <a:endParaRPr lang="en-NZ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Phase out remaining fossil fuel plants.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Expand renewables, nuclear, and storage capacity.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Strengthen regional grid integration.</a:t>
            </a:r>
          </a:p>
          <a:p>
            <a:endParaRPr lang="en-NZ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82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46440-F861-E4C1-EF26-9A7E35EF0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A0A58-C414-7E29-224C-91F481EAF19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 dpi="0" rotWithShape="1">
            <a:blip r:embed="rId3"/>
            <a:srcRect/>
            <a:stretch>
              <a:fillRect l="-157363" r="-157363" b="-3592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5F9F33-3FC6-AA7C-E9F8-08913AF84021}"/>
              </a:ext>
            </a:extLst>
          </p:cNvPr>
          <p:cNvGrpSpPr/>
          <p:nvPr/>
        </p:nvGrpSpPr>
        <p:grpSpPr>
          <a:xfrm rot="10800000">
            <a:off x="-5324170" y="-156088"/>
            <a:ext cx="10744200" cy="10363200"/>
            <a:chOff x="-4102509" y="0"/>
            <a:chExt cx="10744200" cy="103632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FAA8E7D-AC5B-31BC-B802-7A79F0E743A3}"/>
                </a:ext>
              </a:extLst>
            </p:cNvPr>
            <p:cNvGrpSpPr/>
            <p:nvPr/>
          </p:nvGrpSpPr>
          <p:grpSpPr>
            <a:xfrm>
              <a:off x="-4102509" y="0"/>
              <a:ext cx="10744200" cy="10363200"/>
              <a:chOff x="-2793894" y="256539"/>
              <a:chExt cx="10744200" cy="10363200"/>
            </a:xfrm>
          </p:grpSpPr>
          <p:sp useBgFill="1">
            <p:nvSpPr>
              <p:cNvPr id="41" name="Summing Junction 10">
                <a:extLst>
                  <a:ext uri="{FF2B5EF4-FFF2-40B4-BE49-F238E27FC236}">
                    <a16:creationId xmlns:a16="http://schemas.microsoft.com/office/drawing/2014/main" id="{4D266DFD-75D0-CA07-F0A9-E2313C5D8F4B}"/>
                  </a:ext>
                </a:extLst>
              </p:cNvPr>
              <p:cNvSpPr/>
              <p:nvPr/>
            </p:nvSpPr>
            <p:spPr>
              <a:xfrm>
                <a:off x="-2793894" y="256539"/>
                <a:ext cx="10744200" cy="10363200"/>
              </a:xfrm>
              <a:prstGeom prst="flowChartSummingJunction">
                <a:avLst/>
              </a:prstGeom>
              <a:ln w="12700"/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048FD4-6FA9-E103-AFAB-C6F1F6CF90CB}"/>
                  </a:ext>
                </a:extLst>
              </p:cNvPr>
              <p:cNvSpPr txBox="1"/>
              <p:nvPr/>
            </p:nvSpPr>
            <p:spPr>
              <a:xfrm rot="5400000">
                <a:off x="4904245" y="4816935"/>
                <a:ext cx="15537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R1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5F3961-49E3-2C68-21E5-66607E5E0FF4}"/>
                  </a:ext>
                </a:extLst>
              </p:cNvPr>
              <p:cNvSpPr txBox="1"/>
              <p:nvPr/>
            </p:nvSpPr>
            <p:spPr>
              <a:xfrm rot="10800000">
                <a:off x="1674866" y="8375661"/>
                <a:ext cx="14581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>
                    <a:solidFill>
                      <a:schemeClr val="bg1"/>
                    </a:solidFill>
                  </a:rPr>
                  <a:t>R2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97A922-11D7-6D6F-4EA7-1B6CC9458CE3}"/>
                  </a:ext>
                </a:extLst>
              </p:cNvPr>
              <p:cNvSpPr txBox="1"/>
              <p:nvPr/>
            </p:nvSpPr>
            <p:spPr>
              <a:xfrm>
                <a:off x="1711015" y="1291764"/>
                <a:ext cx="15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R4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45" name="Oval 44">
                <a:extLst>
                  <a:ext uri="{FF2B5EF4-FFF2-40B4-BE49-F238E27FC236}">
                    <a16:creationId xmlns:a16="http://schemas.microsoft.com/office/drawing/2014/main" id="{D419A1E6-18DC-6F02-40F2-36554EB5D994}"/>
                  </a:ext>
                </a:extLst>
              </p:cNvPr>
              <p:cNvSpPr/>
              <p:nvPr/>
            </p:nvSpPr>
            <p:spPr>
              <a:xfrm rot="2525798">
                <a:off x="665617" y="3988799"/>
                <a:ext cx="2971802" cy="2895600"/>
              </a:xfrm>
              <a:prstGeom prst="ellipse">
                <a:avLst/>
              </a:prstGeom>
              <a:ln>
                <a:noFill/>
              </a:ln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EA0BF8-2E43-1DF0-40B7-95E2CF176F9F}"/>
                </a:ext>
              </a:extLst>
            </p:cNvPr>
            <p:cNvSpPr txBox="1"/>
            <p:nvPr/>
          </p:nvSpPr>
          <p:spPr>
            <a:xfrm rot="16200000">
              <a:off x="-2924352" y="4428738"/>
              <a:ext cx="1427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1"/>
                  </a:solidFill>
                </a:rPr>
                <a:t>R3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86DB1E8-A7BC-0100-165D-0CF68D66FC65}"/>
              </a:ext>
            </a:extLst>
          </p:cNvPr>
          <p:cNvSpPr txBox="1"/>
          <p:nvPr/>
        </p:nvSpPr>
        <p:spPr>
          <a:xfrm>
            <a:off x="6951234" y="1944905"/>
            <a:ext cx="10100532" cy="64560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Underdeveloped Countries</a:t>
            </a:r>
          </a:p>
          <a:p>
            <a:endParaRPr lang="en-NZ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low-cost renewable solutions (solar, onshore wind)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Seek international funding and technology support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Build basic grid infrastructure before scaling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01193-BE27-C6B1-3108-E5EFCA1DB194}"/>
              </a:ext>
            </a:extLst>
          </p:cNvPr>
          <p:cNvSpPr txBox="1"/>
          <p:nvPr/>
        </p:nvSpPr>
        <p:spPr>
          <a:xfrm>
            <a:off x="6951234" y="-5882928"/>
            <a:ext cx="10100532" cy="47940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Developing Countries</a:t>
            </a:r>
          </a:p>
          <a:p>
            <a:endParaRPr lang="en-NZ" sz="4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Use green finance to scale renewable energy.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Diversify the power mix (renewables + nuclear).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Improve regulatory frameworks to attract investment.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2615B-553A-D0D6-9E82-A648E3506B25}"/>
              </a:ext>
            </a:extLst>
          </p:cNvPr>
          <p:cNvSpPr txBox="1"/>
          <p:nvPr/>
        </p:nvSpPr>
        <p:spPr>
          <a:xfrm>
            <a:off x="6951234" y="11540090"/>
            <a:ext cx="10100532" cy="47940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Global Actions</a:t>
            </a:r>
          </a:p>
          <a:p>
            <a:endParaRPr lang="en-NZ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Increase climate finance for emerging economies.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Support global grid upgrades and storage deployment.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Accelerate clean-energy technology transfer.</a:t>
            </a:r>
          </a:p>
        </p:txBody>
      </p:sp>
    </p:spTree>
    <p:extLst>
      <p:ext uri="{BB962C8B-B14F-4D97-AF65-F5344CB8AC3E}">
        <p14:creationId xmlns:p14="http://schemas.microsoft.com/office/powerpoint/2010/main" val="1427530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57363" r="-157363" b="-35922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506FE-7FD7-3463-ADB0-C06331F2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5236BF-DFE1-5206-811D-F6CE157D601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3"/>
            <a:stretch>
              <a:fillRect l="-157363" r="-157363" b="-3592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7D099B3-AF02-C06D-2DD3-E396E94C7FD0}"/>
              </a:ext>
            </a:extLst>
          </p:cNvPr>
          <p:cNvGrpSpPr/>
          <p:nvPr/>
        </p:nvGrpSpPr>
        <p:grpSpPr>
          <a:xfrm rot="5400000">
            <a:off x="-5176685" y="-38100"/>
            <a:ext cx="10744200" cy="10363200"/>
            <a:chOff x="-4191000" y="0"/>
            <a:chExt cx="10744200" cy="103632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883CA5-5A27-1B80-BC9D-1824EAA91B4C}"/>
                </a:ext>
              </a:extLst>
            </p:cNvPr>
            <p:cNvGrpSpPr/>
            <p:nvPr/>
          </p:nvGrpSpPr>
          <p:grpSpPr>
            <a:xfrm>
              <a:off x="-4191000" y="0"/>
              <a:ext cx="10744200" cy="10363200"/>
              <a:chOff x="-2882385" y="256539"/>
              <a:chExt cx="10744200" cy="10363200"/>
            </a:xfrm>
          </p:grpSpPr>
          <p:sp useBgFill="1">
            <p:nvSpPr>
              <p:cNvPr id="32" name="Summing Junction 10">
                <a:extLst>
                  <a:ext uri="{FF2B5EF4-FFF2-40B4-BE49-F238E27FC236}">
                    <a16:creationId xmlns:a16="http://schemas.microsoft.com/office/drawing/2014/main" id="{26A22435-71D2-2E60-9169-C386D603390A}"/>
                  </a:ext>
                </a:extLst>
              </p:cNvPr>
              <p:cNvSpPr/>
              <p:nvPr/>
            </p:nvSpPr>
            <p:spPr>
              <a:xfrm>
                <a:off x="-2882385" y="256539"/>
                <a:ext cx="10744200" cy="10363200"/>
              </a:xfrm>
              <a:prstGeom prst="flowChartSummingJunction">
                <a:avLst/>
              </a:prstGeom>
              <a:ln w="12700"/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59010C-4532-79C4-9A09-DFD6A632B7B1}"/>
                  </a:ext>
                </a:extLst>
              </p:cNvPr>
              <p:cNvSpPr txBox="1"/>
              <p:nvPr/>
            </p:nvSpPr>
            <p:spPr>
              <a:xfrm rot="5400000">
                <a:off x="4904245" y="4816935"/>
                <a:ext cx="15537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R1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CEE056-574F-6296-79E5-9B3CD51E8E09}"/>
                  </a:ext>
                </a:extLst>
              </p:cNvPr>
              <p:cNvSpPr txBox="1"/>
              <p:nvPr/>
            </p:nvSpPr>
            <p:spPr>
              <a:xfrm rot="10800000">
                <a:off x="1586375" y="8375661"/>
                <a:ext cx="14581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200" b="1">
                    <a:solidFill>
                      <a:schemeClr val="bg1"/>
                    </a:solidFill>
                  </a:rPr>
                  <a:t>R2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73E168A-3DD1-43F1-D3C7-9338C89EA779}"/>
                  </a:ext>
                </a:extLst>
              </p:cNvPr>
              <p:cNvSpPr txBox="1"/>
              <p:nvPr/>
            </p:nvSpPr>
            <p:spPr>
              <a:xfrm>
                <a:off x="1711015" y="1291764"/>
                <a:ext cx="15573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200" b="1">
                    <a:solidFill>
                      <a:schemeClr val="bg1"/>
                    </a:solidFill>
                  </a:rPr>
                  <a:t>R4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36" name="Oval 35">
                <a:extLst>
                  <a:ext uri="{FF2B5EF4-FFF2-40B4-BE49-F238E27FC236}">
                    <a16:creationId xmlns:a16="http://schemas.microsoft.com/office/drawing/2014/main" id="{1D136628-1C1D-D39A-FC2A-2CAAD228F9D3}"/>
                  </a:ext>
                </a:extLst>
              </p:cNvPr>
              <p:cNvSpPr/>
              <p:nvPr/>
            </p:nvSpPr>
            <p:spPr>
              <a:xfrm rot="2525798">
                <a:off x="665617" y="3988799"/>
                <a:ext cx="2971802" cy="2895600"/>
              </a:xfrm>
              <a:prstGeom prst="ellipse">
                <a:avLst/>
              </a:prstGeom>
              <a:ln>
                <a:noFill/>
              </a:ln>
              <a:effectLst>
                <a:outerShdw blurRad="152400" dist="38100" sx="103000" sy="103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163D90-1F57-942C-A931-E65E0C541EA5}"/>
                </a:ext>
              </a:extLst>
            </p:cNvPr>
            <p:cNvSpPr txBox="1"/>
            <p:nvPr/>
          </p:nvSpPr>
          <p:spPr>
            <a:xfrm rot="16200000">
              <a:off x="-2924352" y="4576223"/>
              <a:ext cx="1427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chemeClr val="bg1"/>
                  </a:solidFill>
                </a:rPr>
                <a:t>R3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D048C2-7161-6B5B-98A8-2EC49C773252}"/>
              </a:ext>
            </a:extLst>
          </p:cNvPr>
          <p:cNvSpPr txBox="1"/>
          <p:nvPr/>
        </p:nvSpPr>
        <p:spPr>
          <a:xfrm>
            <a:off x="6951234" y="1944905"/>
            <a:ext cx="10100532" cy="47940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Global Actions</a:t>
            </a:r>
          </a:p>
          <a:p>
            <a:endParaRPr lang="en-NZ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Increase climate finance for emerging economies.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Support global grid upgrades and storage deployment.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NZ" sz="3600">
                <a:latin typeface="Times New Roman" panose="02020603050405020304" pitchFamily="18" charset="0"/>
                <a:cs typeface="Times New Roman" panose="02020603050405020304" pitchFamily="18" charset="0"/>
              </a:rPr>
              <a:t>Accelerate clean-energy technology transfer.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0F0E3-A6F7-6002-165E-CC47F971CF0C}"/>
              </a:ext>
            </a:extLst>
          </p:cNvPr>
          <p:cNvSpPr txBox="1"/>
          <p:nvPr/>
        </p:nvSpPr>
        <p:spPr>
          <a:xfrm>
            <a:off x="6566223" y="-6776058"/>
            <a:ext cx="10100532" cy="64560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Z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Underdeveloped Countries</a:t>
            </a:r>
          </a:p>
          <a:p>
            <a:endParaRPr lang="en-NZ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low-cost renewable solutions (solar, onshore wind)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Seek international funding and technology support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>
                <a:latin typeface="Times New Roman" panose="02020603050405020304" pitchFamily="18" charset="0"/>
                <a:cs typeface="Times New Roman" panose="02020603050405020304" pitchFamily="18" charset="0"/>
              </a:rPr>
              <a:t>Build basic grid infrastructure before scaling capacity</a:t>
            </a:r>
          </a:p>
        </p:txBody>
      </p:sp>
    </p:spTree>
    <p:extLst>
      <p:ext uri="{BB962C8B-B14F-4D97-AF65-F5344CB8AC3E}">
        <p14:creationId xmlns:p14="http://schemas.microsoft.com/office/powerpoint/2010/main" val="163864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62ADF-5999-C11F-B6CD-5FCBBB4E8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01A81937-AA72-16A2-C99F-CAE9DCC99FBE}"/>
              </a:ext>
            </a:extLst>
          </p:cNvPr>
          <p:cNvSpPr/>
          <p:nvPr/>
        </p:nvSpPr>
        <p:spPr>
          <a:xfrm>
            <a:off x="8581292" y="0"/>
            <a:ext cx="9706707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90000"/>
            </a:blip>
            <a:srcRect/>
            <a:stretch>
              <a:fillRect t="-3502" b="-84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D2E1FB5-AADA-383A-6142-E958586FB73D}"/>
              </a:ext>
            </a:extLst>
          </p:cNvPr>
          <p:cNvSpPr txBox="1">
            <a:spLocks/>
          </p:cNvSpPr>
          <p:nvPr/>
        </p:nvSpPr>
        <p:spPr>
          <a:xfrm>
            <a:off x="8716306" y="3587926"/>
            <a:ext cx="9423620" cy="907043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7796"/>
              </a:lnSpc>
              <a:defRPr sz="6000" b="1">
                <a:solidFill>
                  <a:srgbClr val="344E41"/>
                </a:solidFill>
                <a:latin typeface="+mj-lt"/>
                <a:ea typeface="Frank Ruhl Libre Bold"/>
                <a:cs typeface="Frank Ruhl Libre Bold"/>
              </a:defRPr>
            </a:lvl1pPr>
          </a:lstStyle>
          <a:p>
            <a:r>
              <a:rPr lang="en-US" sz="4800" spc="-300">
                <a:blipFill dpi="0" rotWithShape="1">
                  <a:blip r:embed="rId3"/>
                  <a:srcRect/>
                  <a:stretch>
                    <a:fillRect t="-3502" b="-8497"/>
                  </a:stretch>
                </a:blipFill>
                <a:latin typeface="Segoe UI Black" panose="020B0A02040204020203" pitchFamily="34" charset="0"/>
                <a:ea typeface="Segoe UI Black" panose="020B0A02040204020203" pitchFamily="34" charset="0"/>
                <a:cs typeface="Calibri Light" panose="020F0302020204030204" pitchFamily="34" charset="0"/>
                <a:sym typeface="Bricolage Grotesque Semi-Bold"/>
              </a:rPr>
              <a:t>Let the Earth Breathe  Freely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579D83-87F8-26DC-E36A-0F043EA65BCA}"/>
              </a:ext>
            </a:extLst>
          </p:cNvPr>
          <p:cNvSpPr txBox="1"/>
          <p:nvPr/>
        </p:nvSpPr>
        <p:spPr>
          <a:xfrm>
            <a:off x="2068869" y="5609700"/>
            <a:ext cx="4310593" cy="130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8725"/>
              </a:lnSpc>
              <a:defRPr sz="10906" b="1" spc="-981">
                <a:solidFill>
                  <a:srgbClr val="15342D"/>
                </a:solidFill>
                <a:latin typeface="Bricolage Grotesque Semi-Bold"/>
                <a:ea typeface="Bricolage Grotesque Semi-Bold"/>
                <a:cs typeface="Bricolage Grotesque Semi-Bold"/>
              </a:defRPr>
            </a:lvl1pPr>
          </a:lstStyle>
          <a:p>
            <a:r>
              <a:rPr lang="en-US" altLang="zh-CN" sz="13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 &amp;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EB97-B2C6-A409-E853-58F98EBBCA08}"/>
              </a:ext>
            </a:extLst>
          </p:cNvPr>
          <p:cNvSpPr txBox="1"/>
          <p:nvPr/>
        </p:nvSpPr>
        <p:spPr>
          <a:xfrm>
            <a:off x="2324030" y="6795219"/>
            <a:ext cx="4741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344E41"/>
                </a:solidFill>
                <a:latin typeface="+mj-lt"/>
              </a:rPr>
              <a:t>We welcome your questions and discussion.</a:t>
            </a:r>
            <a:endParaRPr lang="zh-CN" altLang="en-US" sz="2000">
              <a:solidFill>
                <a:srgbClr val="344E41"/>
              </a:solidFill>
              <a:latin typeface="+mj-lt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971AD614-E11B-A2E3-3C77-85DAF2A35379}"/>
              </a:ext>
            </a:extLst>
          </p:cNvPr>
          <p:cNvSpPr txBox="1"/>
          <p:nvPr/>
        </p:nvSpPr>
        <p:spPr>
          <a:xfrm>
            <a:off x="676798" y="1675838"/>
            <a:ext cx="7464833" cy="1930850"/>
          </a:xfrm>
          <a:prstGeom prst="rect">
            <a:avLst/>
          </a:prstGeom>
          <a:effectLst>
            <a:glow rad="127000">
              <a:schemeClr val="accent1"/>
            </a:glo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6"/>
              </a:lnSpc>
            </a:pPr>
            <a:r>
              <a:rPr lang="en-US" sz="5400" b="1">
                <a:solidFill>
                  <a:srgbClr val="344E41"/>
                </a:solidFill>
                <a:latin typeface="+mj-lt"/>
                <a:ea typeface="Frank Ruhl Libre Bold"/>
                <a:cs typeface="Frank Ruhl Libre Bold"/>
                <a:sym typeface="Frank Ruhl Libre Bold"/>
              </a:rPr>
              <a:t>Thank you for </a:t>
            </a:r>
            <a:r>
              <a:rPr lang="en-US" altLang="zh-CN" sz="5400" b="1">
                <a:solidFill>
                  <a:srgbClr val="344E41"/>
                </a:solidFill>
                <a:latin typeface="+mj-lt"/>
                <a:ea typeface="Frank Ruhl Libre Bold"/>
                <a:cs typeface="Frank Ruhl Libre Bold"/>
                <a:sym typeface="Frank Ruhl Libre Bold"/>
              </a:rPr>
              <a:t>your attention!</a:t>
            </a:r>
            <a:endParaRPr lang="en-US" sz="5400" b="1">
              <a:solidFill>
                <a:srgbClr val="344E41"/>
              </a:solidFill>
              <a:latin typeface="+mj-lt"/>
              <a:ea typeface="Frank Ruhl Libre Bold"/>
              <a:cs typeface="Frank Ruhl Libre Bold"/>
              <a:sym typeface="Frank Ruhl Libre Bold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7EC259A7-7485-10C5-C936-EA39464FB42D}"/>
              </a:ext>
            </a:extLst>
          </p:cNvPr>
          <p:cNvGrpSpPr/>
          <p:nvPr/>
        </p:nvGrpSpPr>
        <p:grpSpPr>
          <a:xfrm>
            <a:off x="0" y="0"/>
            <a:ext cx="18288000" cy="678000"/>
            <a:chOff x="0" y="0"/>
            <a:chExt cx="24384000" cy="9040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D152C152-FC7A-CCC4-5371-7EE15C3D592E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66AB9A73-959A-FB72-6D98-13192BC91E6D}"/>
              </a:ext>
            </a:extLst>
          </p:cNvPr>
          <p:cNvGrpSpPr/>
          <p:nvPr/>
        </p:nvGrpSpPr>
        <p:grpSpPr>
          <a:xfrm>
            <a:off x="0" y="9608800"/>
            <a:ext cx="18288000" cy="678000"/>
            <a:chOff x="0" y="0"/>
            <a:chExt cx="24384000" cy="90400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DA22AD0-FC78-DEA2-5433-5FED054E8FA0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579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89064-CD9F-983F-0C7F-CA32BB0D1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109F30-7994-5E94-2540-E30940EAEF59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A1A725F-2C5F-D2BC-8AA5-9E16971CD2B2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CAD2134-CF37-057A-4DAD-047084CE5A6A}"/>
              </a:ext>
            </a:extLst>
          </p:cNvPr>
          <p:cNvGrpSpPr/>
          <p:nvPr/>
        </p:nvGrpSpPr>
        <p:grpSpPr>
          <a:xfrm>
            <a:off x="0" y="2692765"/>
            <a:ext cx="9838740" cy="5534415"/>
            <a:chOff x="0" y="0"/>
            <a:chExt cx="2591273" cy="1457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CB2EACD-E8B6-7DC6-E2EF-443864E9704B}"/>
                </a:ext>
              </a:extLst>
            </p:cNvPr>
            <p:cNvSpPr/>
            <p:nvPr/>
          </p:nvSpPr>
          <p:spPr>
            <a:xfrm>
              <a:off x="0" y="0"/>
              <a:ext cx="2591273" cy="1457624"/>
            </a:xfrm>
            <a:custGeom>
              <a:avLst/>
              <a:gdLst/>
              <a:ahLst/>
              <a:cxnLst/>
              <a:rect l="l" t="t" r="r" b="b"/>
              <a:pathLst>
                <a:path w="2591273" h="1457624">
                  <a:moveTo>
                    <a:pt x="0" y="0"/>
                  </a:moveTo>
                  <a:lnTo>
                    <a:pt x="2591273" y="0"/>
                  </a:lnTo>
                  <a:lnTo>
                    <a:pt x="2591273" y="1457624"/>
                  </a:lnTo>
                  <a:lnTo>
                    <a:pt x="0" y="1457624"/>
                  </a:lnTo>
                  <a:close/>
                </a:path>
              </a:pathLst>
            </a:custGeom>
            <a:solidFill>
              <a:srgbClr val="034411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1608898-D380-BF95-0DB3-B9C7A223EF6D}"/>
                </a:ext>
              </a:extLst>
            </p:cNvPr>
            <p:cNvSpPr txBox="1"/>
            <p:nvPr/>
          </p:nvSpPr>
          <p:spPr>
            <a:xfrm>
              <a:off x="0" y="-47625"/>
              <a:ext cx="2591273" cy="1505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2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2689518-5ACD-56DA-A7B8-EA34D9D32D55}"/>
              </a:ext>
            </a:extLst>
          </p:cNvPr>
          <p:cNvGrpSpPr/>
          <p:nvPr/>
        </p:nvGrpSpPr>
        <p:grpSpPr>
          <a:xfrm>
            <a:off x="10532530" y="2382649"/>
            <a:ext cx="1247287" cy="1218416"/>
            <a:chOff x="0" y="-38100"/>
            <a:chExt cx="285606" cy="27899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E6D816F-AA2A-46A6-5188-CDEB58FC006E}"/>
                </a:ext>
              </a:extLst>
            </p:cNvPr>
            <p:cNvSpPr/>
            <p:nvPr/>
          </p:nvSpPr>
          <p:spPr>
            <a:xfrm>
              <a:off x="44711" y="0"/>
              <a:ext cx="240895" cy="240895"/>
            </a:xfrm>
            <a:custGeom>
              <a:avLst/>
              <a:gdLst/>
              <a:ahLst/>
              <a:cxnLst/>
              <a:rect l="l" t="t" r="r" b="b"/>
              <a:pathLst>
                <a:path w="240895" h="240895">
                  <a:moveTo>
                    <a:pt x="0" y="0"/>
                  </a:moveTo>
                  <a:lnTo>
                    <a:pt x="240895" y="0"/>
                  </a:lnTo>
                  <a:lnTo>
                    <a:pt x="240895" y="240895"/>
                  </a:lnTo>
                  <a:lnTo>
                    <a:pt x="0" y="240895"/>
                  </a:lnTo>
                  <a:close/>
                </a:path>
              </a:pathLst>
            </a:custGeom>
            <a:solidFill>
              <a:srgbClr val="002F0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054CADF-11B4-F93A-8683-74CADEA0A123}"/>
                </a:ext>
              </a:extLst>
            </p:cNvPr>
            <p:cNvSpPr txBox="1"/>
            <p:nvPr/>
          </p:nvSpPr>
          <p:spPr>
            <a:xfrm>
              <a:off x="0" y="-38100"/>
              <a:ext cx="240895" cy="27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7A7710E-3BAC-19E4-3E3F-C3A03000C08D}"/>
              </a:ext>
            </a:extLst>
          </p:cNvPr>
          <p:cNvGrpSpPr/>
          <p:nvPr/>
        </p:nvGrpSpPr>
        <p:grpSpPr>
          <a:xfrm>
            <a:off x="10686698" y="4025953"/>
            <a:ext cx="1079732" cy="1218416"/>
            <a:chOff x="-38069" y="-38100"/>
            <a:chExt cx="247239" cy="27899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3EC6865-A516-3F8D-234F-92569B61BAD8}"/>
                </a:ext>
              </a:extLst>
            </p:cNvPr>
            <p:cNvSpPr/>
            <p:nvPr/>
          </p:nvSpPr>
          <p:spPr>
            <a:xfrm>
              <a:off x="-31725" y="-9517"/>
              <a:ext cx="240895" cy="240895"/>
            </a:xfrm>
            <a:custGeom>
              <a:avLst/>
              <a:gdLst/>
              <a:ahLst/>
              <a:cxnLst/>
              <a:rect l="l" t="t" r="r" b="b"/>
              <a:pathLst>
                <a:path w="240895" h="240895">
                  <a:moveTo>
                    <a:pt x="0" y="0"/>
                  </a:moveTo>
                  <a:lnTo>
                    <a:pt x="240895" y="0"/>
                  </a:lnTo>
                  <a:lnTo>
                    <a:pt x="240895" y="240895"/>
                  </a:lnTo>
                  <a:lnTo>
                    <a:pt x="0" y="240895"/>
                  </a:lnTo>
                  <a:close/>
                </a:path>
              </a:pathLst>
            </a:custGeom>
            <a:solidFill>
              <a:srgbClr val="002F0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DA1FD30-8771-0F52-C321-EA4C9D1328F3}"/>
                </a:ext>
              </a:extLst>
            </p:cNvPr>
            <p:cNvSpPr txBox="1"/>
            <p:nvPr/>
          </p:nvSpPr>
          <p:spPr>
            <a:xfrm>
              <a:off x="-38069" y="-38100"/>
              <a:ext cx="240895" cy="27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2E6A6532-920F-B2F5-32A6-CFAF8D2F0F7A}"/>
              </a:ext>
            </a:extLst>
          </p:cNvPr>
          <p:cNvGrpSpPr/>
          <p:nvPr/>
        </p:nvGrpSpPr>
        <p:grpSpPr>
          <a:xfrm>
            <a:off x="10723393" y="7508499"/>
            <a:ext cx="1052027" cy="1052027"/>
            <a:chOff x="0" y="0"/>
            <a:chExt cx="240895" cy="240895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DD82CCC2-42D8-3894-DDF9-9BD69D21F029}"/>
                </a:ext>
              </a:extLst>
            </p:cNvPr>
            <p:cNvSpPr/>
            <p:nvPr/>
          </p:nvSpPr>
          <p:spPr>
            <a:xfrm>
              <a:off x="0" y="0"/>
              <a:ext cx="240895" cy="240895"/>
            </a:xfrm>
            <a:custGeom>
              <a:avLst/>
              <a:gdLst/>
              <a:ahLst/>
              <a:cxnLst/>
              <a:rect l="l" t="t" r="r" b="b"/>
              <a:pathLst>
                <a:path w="240895" h="240895">
                  <a:moveTo>
                    <a:pt x="0" y="0"/>
                  </a:moveTo>
                  <a:lnTo>
                    <a:pt x="240895" y="0"/>
                  </a:lnTo>
                  <a:lnTo>
                    <a:pt x="240895" y="240895"/>
                  </a:lnTo>
                  <a:lnTo>
                    <a:pt x="0" y="240895"/>
                  </a:lnTo>
                  <a:close/>
                </a:path>
              </a:pathLst>
            </a:custGeom>
            <a:solidFill>
              <a:srgbClr val="002F0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F929078-C134-2D85-91AC-0F6163195C83}"/>
                </a:ext>
              </a:extLst>
            </p:cNvPr>
            <p:cNvSpPr txBox="1"/>
            <p:nvPr/>
          </p:nvSpPr>
          <p:spPr>
            <a:xfrm>
              <a:off x="0" y="-38100"/>
              <a:ext cx="240895" cy="278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008EC84F-C148-D605-7057-DEC094AFEFD7}"/>
              </a:ext>
            </a:extLst>
          </p:cNvPr>
          <p:cNvSpPr txBox="1"/>
          <p:nvPr/>
        </p:nvSpPr>
        <p:spPr>
          <a:xfrm>
            <a:off x="590551" y="2990994"/>
            <a:ext cx="6115050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8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 Jour Serif"/>
                <a:ea typeface="Le Jour Serif"/>
                <a:cs typeface="Le Jour Serif"/>
                <a:sym typeface="Le Jour Serif"/>
              </a:rPr>
              <a:t>Why Green Energy Matters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656E64E-9787-522A-9C57-FF358A0A56ED}"/>
              </a:ext>
            </a:extLst>
          </p:cNvPr>
          <p:cNvSpPr txBox="1"/>
          <p:nvPr/>
        </p:nvSpPr>
        <p:spPr>
          <a:xfrm>
            <a:off x="592721" y="4952342"/>
            <a:ext cx="8909088" cy="2149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CO₂ emissions continue rising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production is the largest emission source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Countries differ significantly in development &amp; capacity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these differences supports policy &amp; industry decisions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10C5342-4390-90F0-1735-EE8773546DCD}"/>
              </a:ext>
            </a:extLst>
          </p:cNvPr>
          <p:cNvSpPr txBox="1"/>
          <p:nvPr/>
        </p:nvSpPr>
        <p:spPr>
          <a:xfrm>
            <a:off x="12172125" y="2444696"/>
            <a:ext cx="2945817" cy="51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5"/>
              </a:lnSpc>
              <a:spcBef>
                <a:spcPct val="0"/>
              </a:spcBef>
            </a:pPr>
            <a:r>
              <a:rPr lang="en-US" altLang="zh-CN" sz="293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Trend</a:t>
            </a:r>
            <a:endParaRPr lang="en-US" sz="2930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1D61057-D7B0-F023-0A0B-6798C40FD298}"/>
              </a:ext>
            </a:extLst>
          </p:cNvPr>
          <p:cNvSpPr txBox="1"/>
          <p:nvPr/>
        </p:nvSpPr>
        <p:spPr>
          <a:xfrm>
            <a:off x="12172125" y="2997039"/>
            <a:ext cx="5729795" cy="666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Links between GDP, energy mix, and emissions provide insights for 2050 pathways</a:t>
            </a:r>
            <a:endParaRPr lang="en-US" sz="1900" u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D8F8D6C3-505C-BC6E-796B-E481C64BAA1B}"/>
              </a:ext>
            </a:extLst>
          </p:cNvPr>
          <p:cNvSpPr txBox="1"/>
          <p:nvPr/>
        </p:nvSpPr>
        <p:spPr>
          <a:xfrm>
            <a:off x="12196838" y="4094867"/>
            <a:ext cx="2945817" cy="51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5"/>
              </a:lnSpc>
              <a:spcBef>
                <a:spcPct val="0"/>
              </a:spcBef>
            </a:pPr>
            <a:r>
              <a:rPr lang="en-US" altLang="zh-CN" sz="293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Forecast</a:t>
            </a:r>
            <a:endParaRPr lang="en-US" sz="2930" b="1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DCE9CCBB-1B1E-6AFB-5787-E60CA1524185}"/>
              </a:ext>
            </a:extLst>
          </p:cNvPr>
          <p:cNvSpPr txBox="1"/>
          <p:nvPr/>
        </p:nvSpPr>
        <p:spPr>
          <a:xfrm>
            <a:off x="12196838" y="4692260"/>
            <a:ext cx="5240829" cy="666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Explore links between GDP, energy mix, and emissions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C8F8924-61B0-BD99-EF3A-116D13E11E9E}"/>
              </a:ext>
            </a:extLst>
          </p:cNvPr>
          <p:cNvSpPr txBox="1"/>
          <p:nvPr/>
        </p:nvSpPr>
        <p:spPr>
          <a:xfrm>
            <a:off x="12151705" y="5862385"/>
            <a:ext cx="6039313" cy="516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95"/>
              </a:lnSpc>
              <a:spcBef>
                <a:spcPct val="0"/>
              </a:spcBef>
            </a:pPr>
            <a:r>
              <a:rPr lang="en-US" altLang="zh-CN" sz="2930" b="1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Difference among countries</a:t>
            </a:r>
            <a:endParaRPr lang="en-US" sz="2930" b="1" u="none" strike="noStrike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7DF9BD2-90E6-69C4-0977-4B1140DDC9EB}"/>
              </a:ext>
            </a:extLst>
          </p:cNvPr>
          <p:cNvSpPr txBox="1"/>
          <p:nvPr/>
        </p:nvSpPr>
        <p:spPr>
          <a:xfrm>
            <a:off x="12212130" y="6451843"/>
            <a:ext cx="5335121" cy="666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Compare developed, developing, and underdeveloped countries</a:t>
            </a:r>
            <a:endParaRPr lang="en-US" sz="1899" u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" name="Group 4">
            <a:extLst>
              <a:ext uri="{FF2B5EF4-FFF2-40B4-BE49-F238E27FC236}">
                <a16:creationId xmlns:a16="http://schemas.microsoft.com/office/drawing/2014/main" id="{9544C31D-5180-61C8-A9EA-1838C365C71F}"/>
              </a:ext>
            </a:extLst>
          </p:cNvPr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7A41D9C-DBC8-9412-BCDB-8BE0394FCC7C}"/>
                </a:ext>
              </a:extLst>
            </p:cNvPr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195728F-73F6-1907-57BD-61169F7F40D2}"/>
              </a:ext>
            </a:extLst>
          </p:cNvPr>
          <p:cNvSpPr txBox="1"/>
          <p:nvPr/>
        </p:nvSpPr>
        <p:spPr>
          <a:xfrm>
            <a:off x="12122628" y="8170491"/>
            <a:ext cx="5572248" cy="666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2659"/>
              </a:lnSpc>
              <a:spcBef>
                <a:spcPct val="0"/>
              </a:spcBef>
              <a:defRPr sz="1899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1pPr>
          </a:lstStyle>
          <a:p>
            <a:r>
              <a:rPr lang="en-US" altLang="zh-CN"/>
              <a:t>Highlighting areas where policy and investment can accelerate progress</a:t>
            </a:r>
          </a:p>
        </p:txBody>
      </p:sp>
      <p:sp>
        <p:nvSpPr>
          <p:cNvPr id="35" name="TextBox 26">
            <a:extLst>
              <a:ext uri="{FF2B5EF4-FFF2-40B4-BE49-F238E27FC236}">
                <a16:creationId xmlns:a16="http://schemas.microsoft.com/office/drawing/2014/main" id="{E563372C-DF73-5932-DF56-3F5A777D14F1}"/>
              </a:ext>
            </a:extLst>
          </p:cNvPr>
          <p:cNvSpPr txBox="1"/>
          <p:nvPr/>
        </p:nvSpPr>
        <p:spPr>
          <a:xfrm>
            <a:off x="12147961" y="7525562"/>
            <a:ext cx="4200403" cy="516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95"/>
              </a:lnSpc>
              <a:spcBef>
                <a:spcPct val="0"/>
              </a:spcBef>
            </a:pPr>
            <a:r>
              <a:rPr lang="en-US" altLang="zh-CN" sz="2930" b="1" u="none" strike="noStrike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Potential insight</a:t>
            </a:r>
            <a:endParaRPr lang="en-US" sz="2930" b="1" u="none" strike="noStrike">
              <a:solidFill>
                <a:srgbClr val="000000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CD99B5E6-911D-1764-5DFF-2CDE58C5075E}"/>
              </a:ext>
            </a:extLst>
          </p:cNvPr>
          <p:cNvSpPr txBox="1"/>
          <p:nvPr/>
        </p:nvSpPr>
        <p:spPr>
          <a:xfrm>
            <a:off x="10435754" y="1166711"/>
            <a:ext cx="7513311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6"/>
              </a:lnSpc>
              <a:spcBef>
                <a:spcPct val="0"/>
              </a:spcBef>
            </a:pPr>
            <a:r>
              <a:rPr lang="en-US" altLang="zh-CN" sz="5397" b="1">
                <a:solidFill>
                  <a:srgbClr val="034411">
                    <a:alpha val="31765"/>
                  </a:srgbClr>
                </a:solidFill>
                <a:latin typeface="Frank Ruhl Libre Bold"/>
                <a:ea typeface="Frank Ruhl Libre Bold"/>
                <a:cs typeface="Frank Ruhl Libre Bold"/>
                <a:sym typeface="Frank Ruhl Libre Bold"/>
              </a:rPr>
              <a:t>Key drivers</a:t>
            </a:r>
            <a:endParaRPr lang="en-US" sz="5397" b="1">
              <a:solidFill>
                <a:srgbClr val="034411">
                  <a:alpha val="31765"/>
                </a:srgbClr>
              </a:solidFill>
              <a:latin typeface="Frank Ruhl Libre Bold"/>
              <a:ea typeface="Frank Ruhl Libre Bold"/>
              <a:cs typeface="Frank Ruhl Libre Bold"/>
              <a:sym typeface="Frank Ruhl Libre Bold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5A0749-4394-CD8E-60C2-998095A7C5DE}"/>
              </a:ext>
            </a:extLst>
          </p:cNvPr>
          <p:cNvGrpSpPr/>
          <p:nvPr/>
        </p:nvGrpSpPr>
        <p:grpSpPr>
          <a:xfrm>
            <a:off x="10751102" y="5748837"/>
            <a:ext cx="1052027" cy="2579419"/>
            <a:chOff x="11025946" y="6687576"/>
            <a:chExt cx="1052027" cy="2579419"/>
          </a:xfrm>
        </p:grpSpPr>
        <p:grpSp>
          <p:nvGrpSpPr>
            <p:cNvPr id="40" name="Group 14">
              <a:extLst>
                <a:ext uri="{FF2B5EF4-FFF2-40B4-BE49-F238E27FC236}">
                  <a16:creationId xmlns:a16="http://schemas.microsoft.com/office/drawing/2014/main" id="{8B9BB93C-3EA6-4D75-1202-770D893C4AE3}"/>
                </a:ext>
              </a:extLst>
            </p:cNvPr>
            <p:cNvGrpSpPr/>
            <p:nvPr/>
          </p:nvGrpSpPr>
          <p:grpSpPr>
            <a:xfrm>
              <a:off x="11025946" y="6687576"/>
              <a:ext cx="1052027" cy="1218416"/>
              <a:chOff x="0" y="-38100"/>
              <a:chExt cx="240895" cy="278995"/>
            </a:xfrm>
          </p:grpSpPr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25767AF6-1B38-590F-C23E-3DB4ADE920B1}"/>
                  </a:ext>
                </a:extLst>
              </p:cNvPr>
              <p:cNvSpPr/>
              <p:nvPr/>
            </p:nvSpPr>
            <p:spPr>
              <a:xfrm>
                <a:off x="0" y="0"/>
                <a:ext cx="240895" cy="240895"/>
              </a:xfrm>
              <a:custGeom>
                <a:avLst/>
                <a:gdLst/>
                <a:ahLst/>
                <a:cxnLst/>
                <a:rect l="l" t="t" r="r" b="b"/>
                <a:pathLst>
                  <a:path w="240895" h="240895">
                    <a:moveTo>
                      <a:pt x="0" y="0"/>
                    </a:moveTo>
                    <a:lnTo>
                      <a:pt x="240895" y="0"/>
                    </a:lnTo>
                    <a:lnTo>
                      <a:pt x="240895" y="240895"/>
                    </a:lnTo>
                    <a:lnTo>
                      <a:pt x="0" y="240895"/>
                    </a:lnTo>
                    <a:close/>
                  </a:path>
                </a:pathLst>
              </a:custGeom>
              <a:solidFill>
                <a:srgbClr val="002F0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E4F5C03E-8893-D910-6CB5-AA9440E4D44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40895" cy="2789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1C87CB08-AAA4-E8DE-E1A7-71BCC0AC1C60}"/>
                </a:ext>
              </a:extLst>
            </p:cNvPr>
            <p:cNvSpPr/>
            <p:nvPr/>
          </p:nvSpPr>
          <p:spPr>
            <a:xfrm>
              <a:off x="11283030" y="8740981"/>
              <a:ext cx="526014" cy="526014"/>
            </a:xfrm>
            <a:custGeom>
              <a:avLst/>
              <a:gdLst/>
              <a:ahLst/>
              <a:cxnLst/>
              <a:rect l="l" t="t" r="r" b="b"/>
              <a:pathLst>
                <a:path w="526014" h="526014">
                  <a:moveTo>
                    <a:pt x="0" y="0"/>
                  </a:moveTo>
                  <a:lnTo>
                    <a:pt x="526014" y="0"/>
                  </a:lnTo>
                  <a:lnTo>
                    <a:pt x="526014" y="526014"/>
                  </a:lnTo>
                  <a:lnTo>
                    <a:pt x="0" y="526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Freeform 17">
            <a:extLst>
              <a:ext uri="{FF2B5EF4-FFF2-40B4-BE49-F238E27FC236}">
                <a16:creationId xmlns:a16="http://schemas.microsoft.com/office/drawing/2014/main" id="{D9E514CD-86DB-18E6-80EE-104EFBEEC71D}"/>
              </a:ext>
            </a:extLst>
          </p:cNvPr>
          <p:cNvSpPr/>
          <p:nvPr/>
        </p:nvSpPr>
        <p:spPr>
          <a:xfrm>
            <a:off x="11087492" y="6172732"/>
            <a:ext cx="360339" cy="563030"/>
          </a:xfrm>
          <a:custGeom>
            <a:avLst/>
            <a:gdLst/>
            <a:ahLst/>
            <a:cxnLst/>
            <a:rect l="l" t="t" r="r" b="b"/>
            <a:pathLst>
              <a:path w="360339" h="563030">
                <a:moveTo>
                  <a:pt x="0" y="0"/>
                </a:moveTo>
                <a:lnTo>
                  <a:pt x="360339" y="0"/>
                </a:lnTo>
                <a:lnTo>
                  <a:pt x="360339" y="563030"/>
                </a:lnTo>
                <a:lnTo>
                  <a:pt x="0" y="563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highlight>
                <a:srgbClr val="FFFF00"/>
              </a:highlight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830A96B-BEF2-515E-4976-0C5BED3E7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2000" y="4432300"/>
            <a:ext cx="647700" cy="6477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DA337A20-6CAE-454F-2E8E-8839AE927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6600" y="2755900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003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8650C-C9DB-92D4-FF77-2D0EE3E66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2010E66-B0E8-513C-0C1F-BBA9BA301DC7}"/>
              </a:ext>
            </a:extLst>
          </p:cNvPr>
          <p:cNvGrpSpPr/>
          <p:nvPr/>
        </p:nvGrpSpPr>
        <p:grpSpPr>
          <a:xfrm>
            <a:off x="6741702" y="3075127"/>
            <a:ext cx="2473736" cy="2284438"/>
            <a:chOff x="6741702" y="2770327"/>
            <a:chExt cx="2473736" cy="22844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666BC68-63B6-91BF-7092-45419CEEEE15}"/>
                </a:ext>
              </a:extLst>
            </p:cNvPr>
            <p:cNvSpPr/>
            <p:nvPr/>
          </p:nvSpPr>
          <p:spPr>
            <a:xfrm rot="16200000">
              <a:off x="6803638" y="2708391"/>
              <a:ext cx="2284438" cy="2408310"/>
            </a:xfrm>
            <a:custGeom>
              <a:avLst/>
              <a:gdLst>
                <a:gd name="connsiteX0" fmla="*/ 2425421 w 2425421"/>
                <a:gd name="connsiteY0" fmla="*/ 2629637 h 2629637"/>
                <a:gd name="connsiteX1" fmla="*/ 0 w 2425421"/>
                <a:gd name="connsiteY1" fmla="*/ 2629637 h 2629637"/>
                <a:gd name="connsiteX2" fmla="*/ 0 w 2425421"/>
                <a:gd name="connsiteY2" fmla="*/ 0 h 2629637"/>
                <a:gd name="connsiteX3" fmla="*/ 98694 w 2425421"/>
                <a:gd name="connsiteY3" fmla="*/ 5203 h 2629637"/>
                <a:gd name="connsiteX4" fmla="*/ 2415475 w 2425421"/>
                <a:gd name="connsiteY4" fmla="*/ 2424007 h 2629637"/>
                <a:gd name="connsiteX5" fmla="*/ 2425421 w 2425421"/>
                <a:gd name="connsiteY5" fmla="*/ 2629637 h 262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5421" h="2629637">
                  <a:moveTo>
                    <a:pt x="2425421" y="2629637"/>
                  </a:moveTo>
                  <a:lnTo>
                    <a:pt x="0" y="2629637"/>
                  </a:lnTo>
                  <a:lnTo>
                    <a:pt x="0" y="0"/>
                  </a:lnTo>
                  <a:lnTo>
                    <a:pt x="98694" y="5203"/>
                  </a:lnTo>
                  <a:cubicBezTo>
                    <a:pt x="1320268" y="134724"/>
                    <a:pt x="2291418" y="1148640"/>
                    <a:pt x="2415475" y="2424007"/>
                  </a:cubicBezTo>
                  <a:lnTo>
                    <a:pt x="2425421" y="2629637"/>
                  </a:lnTo>
                  <a:close/>
                </a:path>
              </a:pathLst>
            </a:custGeom>
            <a:solidFill>
              <a:srgbClr val="9DC0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F299F6-F03D-CD74-5442-3299A62D3A3D}"/>
                </a:ext>
              </a:extLst>
            </p:cNvPr>
            <p:cNvSpPr txBox="1"/>
            <p:nvPr/>
          </p:nvSpPr>
          <p:spPr>
            <a:xfrm>
              <a:off x="7196138" y="38100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1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03D4540-5FD9-AF0B-CC93-43F3236F461C}"/>
              </a:ext>
            </a:extLst>
          </p:cNvPr>
          <p:cNvGrpSpPr/>
          <p:nvPr/>
        </p:nvGrpSpPr>
        <p:grpSpPr>
          <a:xfrm>
            <a:off x="9324478" y="3077298"/>
            <a:ext cx="2364695" cy="2282268"/>
            <a:chOff x="9324478" y="2772498"/>
            <a:chExt cx="2364695" cy="228226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847B5A9-AB35-6FA3-9AE2-6BDE2F458E2B}"/>
                </a:ext>
              </a:extLst>
            </p:cNvPr>
            <p:cNvSpPr/>
            <p:nvPr/>
          </p:nvSpPr>
          <p:spPr>
            <a:xfrm rot="16200000">
              <a:off x="9365692" y="2731284"/>
              <a:ext cx="2282268" cy="2364695"/>
            </a:xfrm>
            <a:custGeom>
              <a:avLst/>
              <a:gdLst>
                <a:gd name="connsiteX0" fmla="*/ 2423117 w 2423117"/>
                <a:gd name="connsiteY0" fmla="*/ 0 h 2582013"/>
                <a:gd name="connsiteX1" fmla="*/ 2415475 w 2423117"/>
                <a:gd name="connsiteY1" fmla="*/ 158006 h 2582013"/>
                <a:gd name="connsiteX2" fmla="*/ 98694 w 2423117"/>
                <a:gd name="connsiteY2" fmla="*/ 2576810 h 2582013"/>
                <a:gd name="connsiteX3" fmla="*/ 0 w 2423117"/>
                <a:gd name="connsiteY3" fmla="*/ 2582013 h 2582013"/>
                <a:gd name="connsiteX4" fmla="*/ 0 w 2423117"/>
                <a:gd name="connsiteY4" fmla="*/ 0 h 2582013"/>
                <a:gd name="connsiteX5" fmla="*/ 2423117 w 2423117"/>
                <a:gd name="connsiteY5" fmla="*/ 0 h 25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3117" h="2582013">
                  <a:moveTo>
                    <a:pt x="2423117" y="0"/>
                  </a:moveTo>
                  <a:lnTo>
                    <a:pt x="2415475" y="158006"/>
                  </a:lnTo>
                  <a:cubicBezTo>
                    <a:pt x="2291418" y="1433373"/>
                    <a:pt x="1320268" y="2447290"/>
                    <a:pt x="98694" y="2576810"/>
                  </a:cubicBezTo>
                  <a:lnTo>
                    <a:pt x="0" y="2582013"/>
                  </a:lnTo>
                  <a:lnTo>
                    <a:pt x="0" y="0"/>
                  </a:lnTo>
                  <a:lnTo>
                    <a:pt x="2423117" y="0"/>
                  </a:lnTo>
                  <a:close/>
                </a:path>
              </a:pathLst>
            </a:custGeom>
            <a:solidFill>
              <a:srgbClr val="60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9B86B4-8ADE-FC60-72C2-E29726E6BF87}"/>
                </a:ext>
              </a:extLst>
            </p:cNvPr>
            <p:cNvSpPr txBox="1"/>
            <p:nvPr/>
          </p:nvSpPr>
          <p:spPr>
            <a:xfrm>
              <a:off x="9539288" y="38481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2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B978B1E-ACBF-8680-373B-0FF0C94BDF17}"/>
              </a:ext>
            </a:extLst>
          </p:cNvPr>
          <p:cNvGrpSpPr/>
          <p:nvPr/>
        </p:nvGrpSpPr>
        <p:grpSpPr>
          <a:xfrm>
            <a:off x="6734804" y="5538992"/>
            <a:ext cx="2480634" cy="2419006"/>
            <a:chOff x="6734804" y="5234192"/>
            <a:chExt cx="2480634" cy="241900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69EA7C-B526-40D1-6BFE-A99618222E09}"/>
                </a:ext>
              </a:extLst>
            </p:cNvPr>
            <p:cNvSpPr/>
            <p:nvPr/>
          </p:nvSpPr>
          <p:spPr>
            <a:xfrm rot="16200000">
              <a:off x="6732905" y="5236091"/>
              <a:ext cx="2419006" cy="2415208"/>
            </a:xfrm>
            <a:custGeom>
              <a:avLst/>
              <a:gdLst>
                <a:gd name="connsiteX0" fmla="*/ 2568294 w 2568294"/>
                <a:gd name="connsiteY0" fmla="*/ 0 h 2637169"/>
                <a:gd name="connsiteX1" fmla="*/ 2568294 w 2568294"/>
                <a:gd name="connsiteY1" fmla="*/ 2637169 h 2637169"/>
                <a:gd name="connsiteX2" fmla="*/ 0 w 2568294"/>
                <a:gd name="connsiteY2" fmla="*/ 2637169 h 2637169"/>
                <a:gd name="connsiteX3" fmla="*/ 9945 w 2568294"/>
                <a:gd name="connsiteY3" fmla="*/ 2431539 h 2637169"/>
                <a:gd name="connsiteX4" fmla="*/ 2326726 w 2568294"/>
                <a:gd name="connsiteY4" fmla="*/ 12735 h 2637169"/>
                <a:gd name="connsiteX5" fmla="*/ 2568294 w 2568294"/>
                <a:gd name="connsiteY5" fmla="*/ 0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8294" h="2637169">
                  <a:moveTo>
                    <a:pt x="2568294" y="0"/>
                  </a:moveTo>
                  <a:lnTo>
                    <a:pt x="2568294" y="2637169"/>
                  </a:lnTo>
                  <a:lnTo>
                    <a:pt x="0" y="2637169"/>
                  </a:lnTo>
                  <a:lnTo>
                    <a:pt x="9945" y="2431539"/>
                  </a:lnTo>
                  <a:cubicBezTo>
                    <a:pt x="134002" y="1156172"/>
                    <a:pt x="1105153" y="142256"/>
                    <a:pt x="2326726" y="12735"/>
                  </a:cubicBezTo>
                  <a:lnTo>
                    <a:pt x="2568294" y="0"/>
                  </a:lnTo>
                  <a:close/>
                </a:path>
              </a:pathLst>
            </a:custGeom>
            <a:solidFill>
              <a:srgbClr val="3F68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904912-B69E-594D-D27B-8DF8CE9C2BE5}"/>
                </a:ext>
              </a:extLst>
            </p:cNvPr>
            <p:cNvSpPr txBox="1"/>
            <p:nvPr/>
          </p:nvSpPr>
          <p:spPr>
            <a:xfrm>
              <a:off x="7196138" y="57531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3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5" name="TextBox 9">
            <a:extLst>
              <a:ext uri="{FF2B5EF4-FFF2-40B4-BE49-F238E27FC236}">
                <a16:creationId xmlns:a16="http://schemas.microsoft.com/office/drawing/2014/main" id="{A354B3FB-C414-E227-0C02-29E79D5711FA}"/>
              </a:ext>
            </a:extLst>
          </p:cNvPr>
          <p:cNvSpPr txBox="1"/>
          <p:nvPr/>
        </p:nvSpPr>
        <p:spPr>
          <a:xfrm>
            <a:off x="4862058" y="820274"/>
            <a:ext cx="8706759" cy="945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6"/>
              </a:lnSpc>
              <a:spcBef>
                <a:spcPct val="0"/>
              </a:spcBef>
            </a:pPr>
            <a:r>
              <a:rPr lang="en-US" altLang="zh-CN" sz="6496" b="1">
                <a:solidFill>
                  <a:srgbClr val="25362E"/>
                </a:solidFill>
                <a:latin typeface="+mj-lt"/>
                <a:ea typeface="Frank Ruhl Libre Bold"/>
                <a:cs typeface="Times New Roman" panose="02020603050405020304" pitchFamily="18" charset="0"/>
                <a:sym typeface="Frank Ruhl Libre Bold"/>
              </a:rPr>
              <a:t>Datasets Overview</a:t>
            </a:r>
            <a:endParaRPr lang="en-US" sz="6496" b="1">
              <a:solidFill>
                <a:srgbClr val="25362E"/>
              </a:solidFill>
              <a:latin typeface="+mj-lt"/>
              <a:ea typeface="Frank Ruhl Libre Bold"/>
              <a:cs typeface="Times New Roman" panose="02020603050405020304" pitchFamily="18" charset="0"/>
              <a:sym typeface="Frank Ruhl Libre Bold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CB5873E-2B24-13B3-5348-26EA11B2C8CA}"/>
              </a:ext>
            </a:extLst>
          </p:cNvPr>
          <p:cNvSpPr/>
          <p:nvPr/>
        </p:nvSpPr>
        <p:spPr>
          <a:xfrm>
            <a:off x="1066800" y="6421213"/>
            <a:ext cx="972000" cy="972000"/>
          </a:xfrm>
          <a:prstGeom prst="ellipse">
            <a:avLst/>
          </a:prstGeom>
          <a:solidFill>
            <a:srgbClr val="3F6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6A63CE-4F5F-22FE-FF87-4E0FA32C7B43}"/>
              </a:ext>
            </a:extLst>
          </p:cNvPr>
          <p:cNvGrpSpPr/>
          <p:nvPr/>
        </p:nvGrpSpPr>
        <p:grpSpPr>
          <a:xfrm>
            <a:off x="12280106" y="4081238"/>
            <a:ext cx="972000" cy="972000"/>
            <a:chOff x="12280106" y="4081238"/>
            <a:chExt cx="972000" cy="9720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74B7A6E-0B43-CE60-5D57-5EAD2D7EA49F}"/>
                </a:ext>
              </a:extLst>
            </p:cNvPr>
            <p:cNvSpPr/>
            <p:nvPr/>
          </p:nvSpPr>
          <p:spPr>
            <a:xfrm>
              <a:off x="12280106" y="4081238"/>
              <a:ext cx="972000" cy="972000"/>
            </a:xfrm>
            <a:prstGeom prst="ellipse">
              <a:avLst/>
            </a:prstGeom>
            <a:solidFill>
              <a:srgbClr val="60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09966"/>
                </a:solidFill>
                <a:latin typeface="+mj-lt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73BFA69-CE92-971B-9497-990A093B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46796" y="4205286"/>
              <a:ext cx="628650" cy="628650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5A9660E9-FD9F-BE7B-AA3E-FE1436435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6522" y="6516915"/>
            <a:ext cx="685800" cy="685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97FA9B-55E3-6FA8-F554-C92CD013DF61}"/>
              </a:ext>
            </a:extLst>
          </p:cNvPr>
          <p:cNvGrpSpPr/>
          <p:nvPr/>
        </p:nvGrpSpPr>
        <p:grpSpPr>
          <a:xfrm>
            <a:off x="1009650" y="4081238"/>
            <a:ext cx="972000" cy="972000"/>
            <a:chOff x="1009650" y="4081238"/>
            <a:chExt cx="972000" cy="972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79E8287-54A0-CCD2-6DF0-CB5A9469D69B}"/>
                </a:ext>
              </a:extLst>
            </p:cNvPr>
            <p:cNvSpPr/>
            <p:nvPr/>
          </p:nvSpPr>
          <p:spPr>
            <a:xfrm>
              <a:off x="1009650" y="4081238"/>
              <a:ext cx="972000" cy="972000"/>
            </a:xfrm>
            <a:prstGeom prst="ellipse">
              <a:avLst/>
            </a:prstGeom>
            <a:solidFill>
              <a:srgbClr val="9DC0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47647F85-963F-D264-5FB2-F1C7860E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2894" y="4190683"/>
              <a:ext cx="618977" cy="61897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42606F-2651-73F0-102C-C9455142E14A}"/>
              </a:ext>
            </a:extLst>
          </p:cNvPr>
          <p:cNvSpPr txBox="1"/>
          <p:nvPr/>
        </p:nvSpPr>
        <p:spPr>
          <a:xfrm>
            <a:off x="2262187" y="6210300"/>
            <a:ext cx="348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3E6843"/>
                </a:solidFill>
                <a:latin typeface="+mj-lt"/>
              </a:rPr>
              <a:t>GDP (World Bank)</a:t>
            </a:r>
            <a:endParaRPr lang="zh-CN" altLang="en-US">
              <a:solidFill>
                <a:srgbClr val="3E6843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8B782-33F2-BA88-08BE-6846A32D78B5}"/>
              </a:ext>
            </a:extLst>
          </p:cNvPr>
          <p:cNvSpPr txBox="1"/>
          <p:nvPr/>
        </p:nvSpPr>
        <p:spPr>
          <a:xfrm>
            <a:off x="2133599" y="3304958"/>
            <a:ext cx="452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9DC08B"/>
                </a:solidFill>
                <a:latin typeface="+mj-lt"/>
              </a:rPr>
              <a:t>CO₂ Emissions (OECD)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4BE77F-61EA-7F2C-008A-5B931C6A7C52}"/>
              </a:ext>
            </a:extLst>
          </p:cNvPr>
          <p:cNvSpPr txBox="1"/>
          <p:nvPr/>
        </p:nvSpPr>
        <p:spPr>
          <a:xfrm>
            <a:off x="2133600" y="4105573"/>
            <a:ext cx="42526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Annual CO₂ emissions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from energy-related sectors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Coverage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: 76 countries,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2000–2024</a:t>
            </a:r>
          </a:p>
          <a:p>
            <a:endParaRPr lang="en-US" altLang="zh-CN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zh-CN" altLang="en-US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✔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Used to examine long-term emission patterns</a:t>
            </a:r>
            <a:endParaRPr lang="zh-CN" altLang="en-US" b="1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D56151-F425-A691-C763-3450F2790CD1}"/>
              </a:ext>
            </a:extLst>
          </p:cNvPr>
          <p:cNvSpPr txBox="1"/>
          <p:nvPr/>
        </p:nvSpPr>
        <p:spPr>
          <a:xfrm>
            <a:off x="13430250" y="4105573"/>
            <a:ext cx="411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Shares of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Fossil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,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Nuclear,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Renewable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Coverage: 2000–2024</a:t>
            </a:r>
          </a:p>
          <a:p>
            <a:endParaRPr lang="en-US" altLang="zh-CN" b="1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zh-CN" altLang="en-US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✔ 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Used to compare energy structures across country groups</a:t>
            </a:r>
            <a:endParaRPr lang="zh-CN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33F76-50FC-1511-B3C4-535018EB7244}"/>
              </a:ext>
            </a:extLst>
          </p:cNvPr>
          <p:cNvSpPr txBox="1"/>
          <p:nvPr/>
        </p:nvSpPr>
        <p:spPr>
          <a:xfrm>
            <a:off x="2266949" y="6886873"/>
            <a:ext cx="4380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r>
              <a:rPr lang="en-US" altLang="zh-CN" sz="1800">
                <a:latin typeface="+mj-lt"/>
                <a:sym typeface="Times New Roman"/>
              </a:rPr>
              <a:t>GDP in </a:t>
            </a:r>
            <a:r>
              <a:rPr lang="en-US" altLang="zh-CN" sz="1800" b="1">
                <a:latin typeface="+mj-lt"/>
                <a:sym typeface="Times New Roman"/>
              </a:rPr>
              <a:t>constant USD</a:t>
            </a:r>
          </a:p>
          <a:p>
            <a:r>
              <a:rPr lang="en-US" altLang="zh-CN" sz="1800" b="1">
                <a:latin typeface="+mj-lt"/>
                <a:sym typeface="Times New Roman"/>
              </a:rPr>
              <a:t>Coverage: 2000–2024</a:t>
            </a:r>
          </a:p>
          <a:p>
            <a:pPr marL="0" indent="0">
              <a:buNone/>
            </a:pPr>
            <a:endParaRPr lang="en-US" altLang="zh-CN" sz="1800">
              <a:latin typeface="+mj-lt"/>
              <a:sym typeface="Times New Roman"/>
            </a:endParaRPr>
          </a:p>
          <a:p>
            <a:pPr marL="0" indent="0">
              <a:buNone/>
            </a:pPr>
            <a:r>
              <a:rPr lang="zh-CN" altLang="en-US" sz="1800">
                <a:latin typeface="+mj-lt"/>
                <a:sym typeface="Times New Roman"/>
              </a:rPr>
              <a:t>✔ </a:t>
            </a:r>
            <a:r>
              <a:rPr lang="en-US" altLang="zh-CN" sz="1800">
                <a:latin typeface="+mj-lt"/>
                <a:sym typeface="Times New Roman"/>
              </a:rPr>
              <a:t>Used to compare </a:t>
            </a:r>
            <a:r>
              <a:rPr lang="en-US" altLang="zh-CN" sz="1800">
                <a:solidFill>
                  <a:schemeClr val="tx1"/>
                </a:solidFill>
                <a:latin typeface="+mj-lt"/>
                <a:sym typeface="Times New Roman"/>
              </a:rPr>
              <a:t>economic capacity </a:t>
            </a:r>
            <a:r>
              <a:rPr lang="en-US" altLang="zh-CN" sz="1800">
                <a:latin typeface="+mj-lt"/>
                <a:sym typeface="Times New Roman"/>
              </a:rPr>
              <a:t>across countries</a:t>
            </a:r>
            <a:endParaRPr lang="zh-CN" altLang="en-US" sz="180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D9B11-20F1-E7BD-1EA1-B30A485F0A25}"/>
              </a:ext>
            </a:extLst>
          </p:cNvPr>
          <p:cNvSpPr txBox="1"/>
          <p:nvPr/>
        </p:nvSpPr>
        <p:spPr>
          <a:xfrm>
            <a:off x="13109258" y="3196590"/>
            <a:ext cx="479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588D5F"/>
                </a:solidFill>
              </a:rPr>
              <a:t>Electricity Mix (Energy Yearbook)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88B44D52-F4C5-AF1B-8021-3A2F4ABB5AE0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B77414A8-9959-23B3-79E1-31B547B0C88F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616790C0-EC36-A579-93D6-79882C33DB89}"/>
              </a:ext>
            </a:extLst>
          </p:cNvPr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A2BB0B8-FD00-3AEA-814E-F2CC2654E3C8}"/>
                </a:ext>
              </a:extLst>
            </p:cNvPr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6359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4B44D0-E81C-1457-88C3-958AADCF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0DC1C63-407D-16F3-2F86-D7E4CA18D3EA}"/>
              </a:ext>
            </a:extLst>
          </p:cNvPr>
          <p:cNvGrpSpPr/>
          <p:nvPr/>
        </p:nvGrpSpPr>
        <p:grpSpPr>
          <a:xfrm>
            <a:off x="6741702" y="3075127"/>
            <a:ext cx="2473736" cy="2284438"/>
            <a:chOff x="6741702" y="2770327"/>
            <a:chExt cx="2473736" cy="22844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651C74-AD63-9953-0011-DBC1B20624FA}"/>
                </a:ext>
              </a:extLst>
            </p:cNvPr>
            <p:cNvSpPr/>
            <p:nvPr/>
          </p:nvSpPr>
          <p:spPr>
            <a:xfrm rot="16200000">
              <a:off x="6803638" y="2708391"/>
              <a:ext cx="2284438" cy="2408310"/>
            </a:xfrm>
            <a:custGeom>
              <a:avLst/>
              <a:gdLst>
                <a:gd name="connsiteX0" fmla="*/ 2425421 w 2425421"/>
                <a:gd name="connsiteY0" fmla="*/ 2629637 h 2629637"/>
                <a:gd name="connsiteX1" fmla="*/ 0 w 2425421"/>
                <a:gd name="connsiteY1" fmla="*/ 2629637 h 2629637"/>
                <a:gd name="connsiteX2" fmla="*/ 0 w 2425421"/>
                <a:gd name="connsiteY2" fmla="*/ 0 h 2629637"/>
                <a:gd name="connsiteX3" fmla="*/ 98694 w 2425421"/>
                <a:gd name="connsiteY3" fmla="*/ 5203 h 2629637"/>
                <a:gd name="connsiteX4" fmla="*/ 2415475 w 2425421"/>
                <a:gd name="connsiteY4" fmla="*/ 2424007 h 2629637"/>
                <a:gd name="connsiteX5" fmla="*/ 2425421 w 2425421"/>
                <a:gd name="connsiteY5" fmla="*/ 2629637 h 2629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5421" h="2629637">
                  <a:moveTo>
                    <a:pt x="2425421" y="2629637"/>
                  </a:moveTo>
                  <a:lnTo>
                    <a:pt x="0" y="2629637"/>
                  </a:lnTo>
                  <a:lnTo>
                    <a:pt x="0" y="0"/>
                  </a:lnTo>
                  <a:lnTo>
                    <a:pt x="98694" y="5203"/>
                  </a:lnTo>
                  <a:cubicBezTo>
                    <a:pt x="1320268" y="134724"/>
                    <a:pt x="2291418" y="1148640"/>
                    <a:pt x="2415475" y="2424007"/>
                  </a:cubicBezTo>
                  <a:lnTo>
                    <a:pt x="2425421" y="2629637"/>
                  </a:lnTo>
                  <a:close/>
                </a:path>
              </a:pathLst>
            </a:custGeom>
            <a:solidFill>
              <a:srgbClr val="9DC0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C064C8-35BB-7451-BD46-E699B6A677EA}"/>
                </a:ext>
              </a:extLst>
            </p:cNvPr>
            <p:cNvSpPr txBox="1"/>
            <p:nvPr/>
          </p:nvSpPr>
          <p:spPr>
            <a:xfrm>
              <a:off x="7196138" y="38100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1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00F33E8-1658-3053-FEE3-C29531157F71}"/>
              </a:ext>
            </a:extLst>
          </p:cNvPr>
          <p:cNvGrpSpPr/>
          <p:nvPr/>
        </p:nvGrpSpPr>
        <p:grpSpPr>
          <a:xfrm>
            <a:off x="9324478" y="3077298"/>
            <a:ext cx="2364695" cy="2282268"/>
            <a:chOff x="9324478" y="2772498"/>
            <a:chExt cx="2364695" cy="228226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485432-7F5D-C891-7869-B15C243726B8}"/>
                </a:ext>
              </a:extLst>
            </p:cNvPr>
            <p:cNvSpPr/>
            <p:nvPr/>
          </p:nvSpPr>
          <p:spPr>
            <a:xfrm rot="16200000">
              <a:off x="9365692" y="2731284"/>
              <a:ext cx="2282268" cy="2364695"/>
            </a:xfrm>
            <a:custGeom>
              <a:avLst/>
              <a:gdLst>
                <a:gd name="connsiteX0" fmla="*/ 2423117 w 2423117"/>
                <a:gd name="connsiteY0" fmla="*/ 0 h 2582013"/>
                <a:gd name="connsiteX1" fmla="*/ 2415475 w 2423117"/>
                <a:gd name="connsiteY1" fmla="*/ 158006 h 2582013"/>
                <a:gd name="connsiteX2" fmla="*/ 98694 w 2423117"/>
                <a:gd name="connsiteY2" fmla="*/ 2576810 h 2582013"/>
                <a:gd name="connsiteX3" fmla="*/ 0 w 2423117"/>
                <a:gd name="connsiteY3" fmla="*/ 2582013 h 2582013"/>
                <a:gd name="connsiteX4" fmla="*/ 0 w 2423117"/>
                <a:gd name="connsiteY4" fmla="*/ 0 h 2582013"/>
                <a:gd name="connsiteX5" fmla="*/ 2423117 w 2423117"/>
                <a:gd name="connsiteY5" fmla="*/ 0 h 258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3117" h="2582013">
                  <a:moveTo>
                    <a:pt x="2423117" y="0"/>
                  </a:moveTo>
                  <a:lnTo>
                    <a:pt x="2415475" y="158006"/>
                  </a:lnTo>
                  <a:cubicBezTo>
                    <a:pt x="2291418" y="1433373"/>
                    <a:pt x="1320268" y="2447290"/>
                    <a:pt x="98694" y="2576810"/>
                  </a:cubicBezTo>
                  <a:lnTo>
                    <a:pt x="0" y="2582013"/>
                  </a:lnTo>
                  <a:lnTo>
                    <a:pt x="0" y="0"/>
                  </a:lnTo>
                  <a:lnTo>
                    <a:pt x="2423117" y="0"/>
                  </a:lnTo>
                  <a:close/>
                </a:path>
              </a:pathLst>
            </a:custGeom>
            <a:solidFill>
              <a:srgbClr val="60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16D2E8-EB7E-9155-2C26-72FCA496703B}"/>
                </a:ext>
              </a:extLst>
            </p:cNvPr>
            <p:cNvSpPr txBox="1"/>
            <p:nvPr/>
          </p:nvSpPr>
          <p:spPr>
            <a:xfrm>
              <a:off x="9539288" y="38481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2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B728879-C319-6B2F-80B8-8DE7331D6092}"/>
              </a:ext>
            </a:extLst>
          </p:cNvPr>
          <p:cNvGrpSpPr/>
          <p:nvPr/>
        </p:nvGrpSpPr>
        <p:grpSpPr>
          <a:xfrm>
            <a:off x="6734804" y="5538992"/>
            <a:ext cx="2480634" cy="2419006"/>
            <a:chOff x="6734804" y="5234192"/>
            <a:chExt cx="2480634" cy="241900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1A581C3-E712-627D-EF39-4BB4E16DDF93}"/>
                </a:ext>
              </a:extLst>
            </p:cNvPr>
            <p:cNvSpPr/>
            <p:nvPr/>
          </p:nvSpPr>
          <p:spPr>
            <a:xfrm rot="16200000">
              <a:off x="6732905" y="5236091"/>
              <a:ext cx="2419006" cy="2415208"/>
            </a:xfrm>
            <a:custGeom>
              <a:avLst/>
              <a:gdLst>
                <a:gd name="connsiteX0" fmla="*/ 2568294 w 2568294"/>
                <a:gd name="connsiteY0" fmla="*/ 0 h 2637169"/>
                <a:gd name="connsiteX1" fmla="*/ 2568294 w 2568294"/>
                <a:gd name="connsiteY1" fmla="*/ 2637169 h 2637169"/>
                <a:gd name="connsiteX2" fmla="*/ 0 w 2568294"/>
                <a:gd name="connsiteY2" fmla="*/ 2637169 h 2637169"/>
                <a:gd name="connsiteX3" fmla="*/ 9945 w 2568294"/>
                <a:gd name="connsiteY3" fmla="*/ 2431539 h 2637169"/>
                <a:gd name="connsiteX4" fmla="*/ 2326726 w 2568294"/>
                <a:gd name="connsiteY4" fmla="*/ 12735 h 2637169"/>
                <a:gd name="connsiteX5" fmla="*/ 2568294 w 2568294"/>
                <a:gd name="connsiteY5" fmla="*/ 0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8294" h="2637169">
                  <a:moveTo>
                    <a:pt x="2568294" y="0"/>
                  </a:moveTo>
                  <a:lnTo>
                    <a:pt x="2568294" y="2637169"/>
                  </a:lnTo>
                  <a:lnTo>
                    <a:pt x="0" y="2637169"/>
                  </a:lnTo>
                  <a:lnTo>
                    <a:pt x="9945" y="2431539"/>
                  </a:lnTo>
                  <a:cubicBezTo>
                    <a:pt x="134002" y="1156172"/>
                    <a:pt x="1105153" y="142256"/>
                    <a:pt x="2326726" y="12735"/>
                  </a:cubicBezTo>
                  <a:lnTo>
                    <a:pt x="2568294" y="0"/>
                  </a:lnTo>
                  <a:close/>
                </a:path>
              </a:pathLst>
            </a:custGeom>
            <a:solidFill>
              <a:srgbClr val="3F68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A0DE82-8F55-F219-6940-F466CA378A9E}"/>
                </a:ext>
              </a:extLst>
            </p:cNvPr>
            <p:cNvSpPr txBox="1"/>
            <p:nvPr/>
          </p:nvSpPr>
          <p:spPr>
            <a:xfrm>
              <a:off x="7196138" y="5753100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+mj-lt"/>
                </a:rPr>
                <a:t>Dataset 3</a:t>
              </a:r>
              <a:endParaRPr lang="zh-CN" altLang="en-US" sz="3200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5" name="TextBox 9">
            <a:extLst>
              <a:ext uri="{FF2B5EF4-FFF2-40B4-BE49-F238E27FC236}">
                <a16:creationId xmlns:a16="http://schemas.microsoft.com/office/drawing/2014/main" id="{EA767998-2C38-5E8C-23F6-4380F7D79987}"/>
              </a:ext>
            </a:extLst>
          </p:cNvPr>
          <p:cNvSpPr txBox="1"/>
          <p:nvPr/>
        </p:nvSpPr>
        <p:spPr>
          <a:xfrm>
            <a:off x="4862058" y="820274"/>
            <a:ext cx="8706759" cy="945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6"/>
              </a:lnSpc>
              <a:spcBef>
                <a:spcPct val="0"/>
              </a:spcBef>
            </a:pPr>
            <a:r>
              <a:rPr lang="en-US" altLang="zh-CN" sz="6496" b="1">
                <a:solidFill>
                  <a:srgbClr val="25362E"/>
                </a:solidFill>
                <a:latin typeface="+mj-lt"/>
                <a:ea typeface="Frank Ruhl Libre Bold"/>
                <a:cs typeface="Times New Roman" panose="02020603050405020304" pitchFamily="18" charset="0"/>
                <a:sym typeface="Frank Ruhl Libre Bold"/>
              </a:rPr>
              <a:t>Datasets Overview</a:t>
            </a:r>
            <a:endParaRPr lang="en-US" sz="6496" b="1">
              <a:solidFill>
                <a:srgbClr val="25362E"/>
              </a:solidFill>
              <a:latin typeface="+mj-lt"/>
              <a:ea typeface="Frank Ruhl Libre Bold"/>
              <a:cs typeface="Times New Roman" panose="02020603050405020304" pitchFamily="18" charset="0"/>
              <a:sym typeface="Frank Ruhl Libre Bold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D1FCC03-9397-113C-6FBE-838F3061DFD5}"/>
              </a:ext>
            </a:extLst>
          </p:cNvPr>
          <p:cNvSpPr/>
          <p:nvPr/>
        </p:nvSpPr>
        <p:spPr>
          <a:xfrm>
            <a:off x="1066800" y="6421213"/>
            <a:ext cx="972000" cy="972000"/>
          </a:xfrm>
          <a:prstGeom prst="ellipse">
            <a:avLst/>
          </a:prstGeom>
          <a:solidFill>
            <a:srgbClr val="3F68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7DBE42-7FA3-8736-803B-2F8C74CEBDB5}"/>
              </a:ext>
            </a:extLst>
          </p:cNvPr>
          <p:cNvGrpSpPr/>
          <p:nvPr/>
        </p:nvGrpSpPr>
        <p:grpSpPr>
          <a:xfrm>
            <a:off x="12280106" y="4081238"/>
            <a:ext cx="972000" cy="972000"/>
            <a:chOff x="12280106" y="4081238"/>
            <a:chExt cx="972000" cy="97200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50DE694-26E0-5D6C-D2A1-52BEEC2DCDF0}"/>
                </a:ext>
              </a:extLst>
            </p:cNvPr>
            <p:cNvSpPr/>
            <p:nvPr/>
          </p:nvSpPr>
          <p:spPr>
            <a:xfrm>
              <a:off x="12280106" y="4081238"/>
              <a:ext cx="972000" cy="972000"/>
            </a:xfrm>
            <a:prstGeom prst="ellipse">
              <a:avLst/>
            </a:prstGeom>
            <a:solidFill>
              <a:srgbClr val="6099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09966"/>
                </a:solidFill>
                <a:latin typeface="+mj-lt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5C995F38-FE8E-6CF6-F04D-C2ADA9264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46796" y="4205286"/>
              <a:ext cx="628650" cy="628650"/>
            </a:xfrm>
            <a:prstGeom prst="rect">
              <a:avLst/>
            </a:prstGeom>
          </p:spPr>
        </p:pic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1F197DDF-AC4F-2B15-D693-07166EC43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6522" y="6516915"/>
            <a:ext cx="685800" cy="685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F17DFE8-46DE-E2AD-73BC-45ADA9C1CFE8}"/>
              </a:ext>
            </a:extLst>
          </p:cNvPr>
          <p:cNvGrpSpPr/>
          <p:nvPr/>
        </p:nvGrpSpPr>
        <p:grpSpPr>
          <a:xfrm>
            <a:off x="1009650" y="4081238"/>
            <a:ext cx="972000" cy="972000"/>
            <a:chOff x="1009650" y="4081238"/>
            <a:chExt cx="972000" cy="972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BB2E038-05F0-62BA-CBE1-A14758C34F5F}"/>
                </a:ext>
              </a:extLst>
            </p:cNvPr>
            <p:cNvSpPr/>
            <p:nvPr/>
          </p:nvSpPr>
          <p:spPr>
            <a:xfrm>
              <a:off x="1009650" y="4081238"/>
              <a:ext cx="972000" cy="972000"/>
            </a:xfrm>
            <a:prstGeom prst="ellipse">
              <a:avLst/>
            </a:prstGeom>
            <a:solidFill>
              <a:srgbClr val="9DC0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2762D7B1-2D5B-AAA8-65FB-B326E79A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72894" y="4190683"/>
              <a:ext cx="618977" cy="61897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72DA04F-28EB-13CB-AAA9-67784F30C3CF}"/>
              </a:ext>
            </a:extLst>
          </p:cNvPr>
          <p:cNvSpPr txBox="1"/>
          <p:nvPr/>
        </p:nvSpPr>
        <p:spPr>
          <a:xfrm>
            <a:off x="2262187" y="6210300"/>
            <a:ext cx="3485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3E6843"/>
                </a:solidFill>
                <a:latin typeface="+mj-lt"/>
              </a:rPr>
              <a:t>GDP (World Bank)</a:t>
            </a:r>
            <a:endParaRPr lang="zh-CN" altLang="en-US">
              <a:solidFill>
                <a:srgbClr val="3E6843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ABCC1-A1D4-0C76-E62F-364B902F5B36}"/>
              </a:ext>
            </a:extLst>
          </p:cNvPr>
          <p:cNvSpPr txBox="1"/>
          <p:nvPr/>
        </p:nvSpPr>
        <p:spPr>
          <a:xfrm>
            <a:off x="2133599" y="3304958"/>
            <a:ext cx="452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9DC08B"/>
                </a:solidFill>
                <a:latin typeface="+mj-lt"/>
              </a:rPr>
              <a:t>CO₂ Emissions (OECD)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8ED28-D217-FB52-F6BA-D9962E1DA1B1}"/>
              </a:ext>
            </a:extLst>
          </p:cNvPr>
          <p:cNvSpPr txBox="1"/>
          <p:nvPr/>
        </p:nvSpPr>
        <p:spPr>
          <a:xfrm>
            <a:off x="2133600" y="4105573"/>
            <a:ext cx="42526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Annual CO₂ emissions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from energy-related sectors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Coverage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: 76 countries,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2000–2024</a:t>
            </a:r>
          </a:p>
          <a:p>
            <a:endParaRPr lang="en-US" altLang="zh-CN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zh-CN" altLang="en-US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✔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Used to examine long-term emission patterns</a:t>
            </a:r>
            <a:endParaRPr lang="zh-CN" altLang="en-US" b="1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97F40D-9365-F575-74CA-44D0B5B49889}"/>
              </a:ext>
            </a:extLst>
          </p:cNvPr>
          <p:cNvSpPr txBox="1"/>
          <p:nvPr/>
        </p:nvSpPr>
        <p:spPr>
          <a:xfrm>
            <a:off x="13430250" y="4105573"/>
            <a:ext cx="411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Shares of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Fossil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,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Nuclear,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Renewable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Coverage: 2000–2024</a:t>
            </a:r>
          </a:p>
          <a:p>
            <a:endParaRPr lang="en-US" altLang="zh-CN" b="1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zh-CN" altLang="en-US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✔  </a:t>
            </a:r>
            <a:r>
              <a:rPr lang="en-US" altLang="zh-CN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Used to compare energy structures across country groups</a:t>
            </a:r>
            <a:endParaRPr lang="zh-CN" altLang="en-US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8BFD0-F152-ECB1-414F-B8B402827FF7}"/>
              </a:ext>
            </a:extLst>
          </p:cNvPr>
          <p:cNvSpPr txBox="1"/>
          <p:nvPr/>
        </p:nvSpPr>
        <p:spPr>
          <a:xfrm>
            <a:off x="2266949" y="6886873"/>
            <a:ext cx="4380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r>
              <a:rPr lang="en-US" altLang="zh-CN" sz="1800">
                <a:latin typeface="+mj-lt"/>
                <a:sym typeface="Times New Roman"/>
              </a:rPr>
              <a:t>GDP in </a:t>
            </a:r>
            <a:r>
              <a:rPr lang="en-US" altLang="zh-CN" sz="1800" b="1">
                <a:latin typeface="+mj-lt"/>
                <a:sym typeface="Times New Roman"/>
              </a:rPr>
              <a:t>constant USD</a:t>
            </a:r>
          </a:p>
          <a:p>
            <a:r>
              <a:rPr lang="en-US" altLang="zh-CN" sz="1800" b="1">
                <a:latin typeface="+mj-lt"/>
                <a:sym typeface="Times New Roman"/>
              </a:rPr>
              <a:t>Coverage: 2000–2024</a:t>
            </a:r>
          </a:p>
          <a:p>
            <a:pPr marL="0" indent="0">
              <a:buNone/>
            </a:pPr>
            <a:endParaRPr lang="en-US" altLang="zh-CN" sz="1800">
              <a:latin typeface="+mj-lt"/>
              <a:sym typeface="Times New Roman"/>
            </a:endParaRPr>
          </a:p>
          <a:p>
            <a:pPr marL="0" indent="0">
              <a:buNone/>
            </a:pPr>
            <a:r>
              <a:rPr lang="zh-CN" altLang="en-US" sz="1800">
                <a:latin typeface="+mj-lt"/>
                <a:sym typeface="Times New Roman"/>
              </a:rPr>
              <a:t>✔ </a:t>
            </a:r>
            <a:r>
              <a:rPr lang="en-US" altLang="zh-CN" sz="1800">
                <a:latin typeface="+mj-lt"/>
                <a:sym typeface="Times New Roman"/>
              </a:rPr>
              <a:t>Used to compare </a:t>
            </a:r>
            <a:r>
              <a:rPr lang="en-US" altLang="zh-CN" sz="1800">
                <a:solidFill>
                  <a:schemeClr val="tx1"/>
                </a:solidFill>
                <a:latin typeface="+mj-lt"/>
                <a:sym typeface="Times New Roman"/>
              </a:rPr>
              <a:t>economic capacity </a:t>
            </a:r>
            <a:r>
              <a:rPr lang="en-US" altLang="zh-CN" sz="1800">
                <a:latin typeface="+mj-lt"/>
                <a:sym typeface="Times New Roman"/>
              </a:rPr>
              <a:t>across countries</a:t>
            </a:r>
            <a:endParaRPr lang="zh-CN" altLang="en-US" sz="1800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97CDD3-9369-DC1B-B044-81D404893758}"/>
              </a:ext>
            </a:extLst>
          </p:cNvPr>
          <p:cNvGrpSpPr/>
          <p:nvPr/>
        </p:nvGrpSpPr>
        <p:grpSpPr>
          <a:xfrm>
            <a:off x="9324478" y="5538990"/>
            <a:ext cx="8265022" cy="3272752"/>
            <a:chOff x="9324478" y="5538990"/>
            <a:chExt cx="8265022" cy="3272752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C8DCC9E-CED7-B60B-46A8-D4B0B5845DA4}"/>
                </a:ext>
              </a:extLst>
            </p:cNvPr>
            <p:cNvGrpSpPr/>
            <p:nvPr/>
          </p:nvGrpSpPr>
          <p:grpSpPr>
            <a:xfrm>
              <a:off x="9324478" y="5538990"/>
              <a:ext cx="2371594" cy="2416837"/>
              <a:chOff x="9324478" y="5234190"/>
              <a:chExt cx="2371594" cy="241683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E678C6C-39E9-1825-2CD5-EF4252A65B12}"/>
                  </a:ext>
                </a:extLst>
              </p:cNvPr>
              <p:cNvSpPr/>
              <p:nvPr/>
            </p:nvSpPr>
            <p:spPr>
              <a:xfrm rot="16200000">
                <a:off x="9301856" y="5256812"/>
                <a:ext cx="2416837" cy="2371594"/>
              </a:xfrm>
              <a:custGeom>
                <a:avLst/>
                <a:gdLst>
                  <a:gd name="connsiteX0" fmla="*/ 2565991 w 2565991"/>
                  <a:gd name="connsiteY0" fmla="*/ 0 h 2589546"/>
                  <a:gd name="connsiteX1" fmla="*/ 2565991 w 2565991"/>
                  <a:gd name="connsiteY1" fmla="*/ 2589546 h 2589546"/>
                  <a:gd name="connsiteX2" fmla="*/ 2324423 w 2565991"/>
                  <a:gd name="connsiteY2" fmla="*/ 2576810 h 2589546"/>
                  <a:gd name="connsiteX3" fmla="*/ 7642 w 2565991"/>
                  <a:gd name="connsiteY3" fmla="*/ 158006 h 2589546"/>
                  <a:gd name="connsiteX4" fmla="*/ 0 w 2565991"/>
                  <a:gd name="connsiteY4" fmla="*/ 0 h 2589546"/>
                  <a:gd name="connsiteX5" fmla="*/ 2565991 w 2565991"/>
                  <a:gd name="connsiteY5" fmla="*/ 0 h 2589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5991" h="2589546">
                    <a:moveTo>
                      <a:pt x="2565991" y="0"/>
                    </a:moveTo>
                    <a:lnTo>
                      <a:pt x="2565991" y="2589546"/>
                    </a:lnTo>
                    <a:lnTo>
                      <a:pt x="2324423" y="2576810"/>
                    </a:lnTo>
                    <a:cubicBezTo>
                      <a:pt x="1102850" y="2447290"/>
                      <a:pt x="131699" y="1433373"/>
                      <a:pt x="7642" y="158006"/>
                    </a:cubicBezTo>
                    <a:lnTo>
                      <a:pt x="0" y="0"/>
                    </a:lnTo>
                    <a:lnTo>
                      <a:pt x="2565991" y="0"/>
                    </a:lnTo>
                    <a:close/>
                  </a:path>
                </a:pathLst>
              </a:custGeom>
              <a:solidFill>
                <a:srgbClr val="344E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latin typeface="+mj-lt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E6B446-378A-82EA-9AF7-F638E02F97F6}"/>
                  </a:ext>
                </a:extLst>
              </p:cNvPr>
              <p:cNvSpPr txBox="1"/>
              <p:nvPr/>
            </p:nvSpPr>
            <p:spPr>
              <a:xfrm>
                <a:off x="9558338" y="5810250"/>
                <a:ext cx="20193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>
                    <a:solidFill>
                      <a:schemeClr val="bg1"/>
                    </a:solidFill>
                    <a:latin typeface="+mj-lt"/>
                  </a:rPr>
                  <a:t>Dataset 4</a:t>
                </a:r>
                <a:endParaRPr lang="zh-CN" altLang="en-US" sz="3200" b="1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BFF002-66AF-D03C-BC5A-864C5FB3C150}"/>
                </a:ext>
              </a:extLst>
            </p:cNvPr>
            <p:cNvSpPr txBox="1"/>
            <p:nvPr/>
          </p:nvSpPr>
          <p:spPr>
            <a:xfrm>
              <a:off x="13463587" y="6267450"/>
              <a:ext cx="40696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>
                  <a:solidFill>
                    <a:srgbClr val="344D41"/>
                  </a:solidFill>
                  <a:latin typeface="+mj-lt"/>
                </a:rPr>
                <a:t>Population(</a:t>
              </a:r>
              <a:r>
                <a:rPr lang="en-US" altLang="zh-CN" err="1">
                  <a:solidFill>
                    <a:srgbClr val="344D41"/>
                  </a:solidFill>
                  <a:latin typeface="+mj-lt"/>
                </a:rPr>
                <a:t>Worldometer</a:t>
              </a:r>
              <a:r>
                <a:rPr lang="en-US" altLang="zh-CN">
                  <a:solidFill>
                    <a:srgbClr val="344D41"/>
                  </a:solidFill>
                  <a:latin typeface="+mj-lt"/>
                </a:rPr>
                <a:t>)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4B2660C-E81D-395F-48C3-894CA466D821}"/>
                </a:ext>
              </a:extLst>
            </p:cNvPr>
            <p:cNvGrpSpPr/>
            <p:nvPr/>
          </p:nvGrpSpPr>
          <p:grpSpPr>
            <a:xfrm>
              <a:off x="12287250" y="6403725"/>
              <a:ext cx="972000" cy="972000"/>
              <a:chOff x="12287250" y="6403725"/>
              <a:chExt cx="972000" cy="97200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283E483-220B-EF0D-1BC8-B5B9341D15D8}"/>
                  </a:ext>
                </a:extLst>
              </p:cNvPr>
              <p:cNvSpPr/>
              <p:nvPr/>
            </p:nvSpPr>
            <p:spPr>
              <a:xfrm>
                <a:off x="12287250" y="6403725"/>
                <a:ext cx="972000" cy="972000"/>
              </a:xfrm>
              <a:prstGeom prst="ellipse">
                <a:avLst/>
              </a:prstGeom>
              <a:solidFill>
                <a:srgbClr val="344E4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3F6844"/>
                  </a:solidFill>
                  <a:latin typeface="+mj-lt"/>
                </a:endParaRPr>
              </a:p>
            </p:txBody>
          </p: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4D8E853-B709-9726-720D-1CB8C84B8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480110" y="6572975"/>
                <a:ext cx="605971" cy="605971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26D709-63AF-03FF-29AB-507A3253B034}"/>
                </a:ext>
              </a:extLst>
            </p:cNvPr>
            <p:cNvSpPr txBox="1"/>
            <p:nvPr/>
          </p:nvSpPr>
          <p:spPr>
            <a:xfrm>
              <a:off x="13474700" y="7057416"/>
              <a:ext cx="411480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</a:defRPr>
              </a:lvl1pPr>
            </a:lstStyle>
            <a:p>
              <a:r>
                <a:rPr lang="en-US" altLang="zh-CN">
                  <a:latin typeface="+mj-lt"/>
                </a:rPr>
                <a:t>Annual </a:t>
              </a:r>
              <a:r>
                <a:rPr lang="en-US" altLang="zh-CN" b="1">
                  <a:latin typeface="+mj-lt"/>
                </a:rPr>
                <a:t>population estimates</a:t>
              </a:r>
            </a:p>
            <a:p>
              <a:r>
                <a:rPr lang="en-US" altLang="zh-CN" b="1">
                  <a:latin typeface="+mj-lt"/>
                </a:rPr>
                <a:t>Coverage: 2000–2024</a:t>
              </a:r>
            </a:p>
            <a:p>
              <a:pPr marL="0" indent="0">
                <a:buNone/>
              </a:pPr>
              <a:endParaRPr lang="en-US" altLang="zh-CN" b="1">
                <a:latin typeface="+mj-lt"/>
              </a:endParaRPr>
            </a:p>
            <a:p>
              <a:pPr marL="0" indent="0">
                <a:buNone/>
              </a:pPr>
              <a:r>
                <a:rPr lang="en-US" altLang="zh-CN" b="1">
                  <a:latin typeface="+mj-lt"/>
                </a:rPr>
                <a:t>🌐</a:t>
              </a:r>
              <a:r>
                <a:rPr lang="zh-CN" altLang="en-US" b="1">
                  <a:latin typeface="+mj-lt"/>
                </a:rPr>
                <a:t> </a:t>
              </a:r>
              <a:r>
                <a:rPr lang="en-US" altLang="zh-CN" b="1">
                  <a:latin typeface="+mj-lt"/>
                </a:rPr>
                <a:t>Web</a:t>
              </a:r>
              <a:r>
                <a:rPr lang="zh-CN" altLang="en-US" b="1">
                  <a:latin typeface="+mj-lt"/>
                </a:rPr>
                <a:t> </a:t>
              </a:r>
              <a:r>
                <a:rPr lang="en-US" altLang="zh-CN" b="1">
                  <a:latin typeface="+mj-lt"/>
                </a:rPr>
                <a:t>Scraping</a:t>
              </a:r>
            </a:p>
            <a:p>
              <a:pPr marL="0" indent="0">
                <a:buNone/>
              </a:pPr>
              <a:r>
                <a:rPr lang="zh-CN" altLang="en-US">
                  <a:latin typeface="+mj-lt"/>
                  <a:sym typeface="Times New Roman"/>
                </a:rPr>
                <a:t>✔ </a:t>
              </a:r>
              <a:r>
                <a:rPr lang="en-US" altLang="zh-CN">
                  <a:latin typeface="+mj-lt"/>
                </a:rPr>
                <a:t>Used to calculate </a:t>
              </a:r>
              <a:r>
                <a:rPr lang="en-US" altLang="zh-CN">
                  <a:solidFill>
                    <a:schemeClr val="tx1"/>
                  </a:solidFill>
                  <a:latin typeface="+mj-lt"/>
                </a:rPr>
                <a:t>GDP per capita and contextual indicators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A80B3C-A189-8421-52B5-485DDD4BFE40}"/>
              </a:ext>
            </a:extLst>
          </p:cNvPr>
          <p:cNvSpPr txBox="1"/>
          <p:nvPr/>
        </p:nvSpPr>
        <p:spPr>
          <a:xfrm>
            <a:off x="13109258" y="3196590"/>
            <a:ext cx="479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altLang="zh-CN">
                <a:solidFill>
                  <a:srgbClr val="588D5F"/>
                </a:solidFill>
              </a:rPr>
              <a:t>Electricity Mix (Energy Yearbook)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7B169FFE-2D58-0A59-4CB0-42601E1ED639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0CB2C0CC-F9D4-6A8B-5F85-9C4B3A6630C5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33AE79AE-4A47-1C52-9D13-81A6137AD583}"/>
              </a:ext>
            </a:extLst>
          </p:cNvPr>
          <p:cNvGrpSpPr/>
          <p:nvPr/>
        </p:nvGrpSpPr>
        <p:grpSpPr>
          <a:xfrm>
            <a:off x="0" y="9835698"/>
            <a:ext cx="18288000" cy="451102"/>
            <a:chOff x="0" y="0"/>
            <a:chExt cx="24384000" cy="601469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98B33-4B43-5C1C-E41C-49E3BA4E4A81}"/>
                </a:ext>
              </a:extLst>
            </p:cNvPr>
            <p:cNvSpPr/>
            <p:nvPr/>
          </p:nvSpPr>
          <p:spPr>
            <a:xfrm>
              <a:off x="0" y="0"/>
              <a:ext cx="24384000" cy="601460"/>
            </a:xfrm>
            <a:custGeom>
              <a:avLst/>
              <a:gdLst/>
              <a:ahLst/>
              <a:cxnLst/>
              <a:rect l="l" t="t" r="r" b="b"/>
              <a:pathLst>
                <a:path w="24384000" h="601460">
                  <a:moveTo>
                    <a:pt x="0" y="0"/>
                  </a:moveTo>
                  <a:lnTo>
                    <a:pt x="24384000" y="0"/>
                  </a:lnTo>
                  <a:lnTo>
                    <a:pt x="24384000" y="601460"/>
                  </a:lnTo>
                  <a:lnTo>
                    <a:pt x="0" y="601460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0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0.12315 L -6.94444E-7 0.0001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7B8392-FFAC-6BFA-512C-ECD257ED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6B18E8A-7BBF-99A4-BF30-6F7045F38DCE}"/>
              </a:ext>
            </a:extLst>
          </p:cNvPr>
          <p:cNvGrpSpPr/>
          <p:nvPr/>
        </p:nvGrpSpPr>
        <p:grpSpPr>
          <a:xfrm>
            <a:off x="11980816" y="2300288"/>
            <a:ext cx="4903526" cy="1643394"/>
            <a:chOff x="11922760" y="2300288"/>
            <a:chExt cx="4903526" cy="1643394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50BDD8C3-8A7D-51B6-BC60-22C9537CFD59}"/>
                </a:ext>
              </a:extLst>
            </p:cNvPr>
            <p:cNvGrpSpPr/>
            <p:nvPr/>
          </p:nvGrpSpPr>
          <p:grpSpPr>
            <a:xfrm>
              <a:off x="11922760" y="2300288"/>
              <a:ext cx="4903526" cy="1643394"/>
              <a:chOff x="11922760" y="2300288"/>
              <a:chExt cx="4903526" cy="1643394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8766A5B4-CA6A-9C09-38AF-0D44E1C7A8BF}"/>
                  </a:ext>
                </a:extLst>
              </p:cNvPr>
              <p:cNvSpPr/>
              <p:nvPr/>
            </p:nvSpPr>
            <p:spPr>
              <a:xfrm>
                <a:off x="12385040" y="2827271"/>
                <a:ext cx="3234006" cy="304457"/>
              </a:xfrm>
              <a:prstGeom prst="rect">
                <a:avLst/>
              </a:prstGeom>
              <a:solidFill>
                <a:srgbClr val="81C7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544C15A0-20B2-D613-95B6-9F5E7E0A9EC1}"/>
                  </a:ext>
                </a:extLst>
              </p:cNvPr>
              <p:cNvSpPr/>
              <p:nvPr/>
            </p:nvSpPr>
            <p:spPr>
              <a:xfrm>
                <a:off x="15458286" y="2575682"/>
                <a:ext cx="1368000" cy="1368000"/>
              </a:xfrm>
              <a:prstGeom prst="ellipse">
                <a:avLst/>
              </a:prstGeom>
              <a:solidFill>
                <a:srgbClr val="81C7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1E05BD5-2C5D-AE99-C9BD-5CDEBBC1BADD}"/>
                  </a:ext>
                </a:extLst>
              </p:cNvPr>
              <p:cNvSpPr/>
              <p:nvPr/>
            </p:nvSpPr>
            <p:spPr>
              <a:xfrm>
                <a:off x="15541020" y="2645864"/>
                <a:ext cx="1189424" cy="1190160"/>
              </a:xfrm>
              <a:prstGeom prst="ellipse">
                <a:avLst/>
              </a:prstGeom>
              <a:solidFill>
                <a:srgbClr val="81C78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Parallelogram 232">
                <a:extLst>
                  <a:ext uri="{FF2B5EF4-FFF2-40B4-BE49-F238E27FC236}">
                    <a16:creationId xmlns:a16="http://schemas.microsoft.com/office/drawing/2014/main" id="{C2639302-B383-7B11-AD01-89B0765FED87}"/>
                  </a:ext>
                </a:extLst>
              </p:cNvPr>
              <p:cNvSpPr/>
              <p:nvPr/>
            </p:nvSpPr>
            <p:spPr>
              <a:xfrm flipV="1">
                <a:off x="11922760" y="2827564"/>
                <a:ext cx="1399540" cy="606426"/>
              </a:xfrm>
              <a:prstGeom prst="parallelogram">
                <a:avLst>
                  <a:gd name="adj" fmla="val 148667"/>
                </a:avLst>
              </a:prstGeom>
              <a:solidFill>
                <a:srgbClr val="81C784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TextBox 18">
                <a:extLst>
                  <a:ext uri="{FF2B5EF4-FFF2-40B4-BE49-F238E27FC236}">
                    <a16:creationId xmlns:a16="http://schemas.microsoft.com/office/drawing/2014/main" id="{CBCCCBA9-655B-1A62-3540-1026DDFC9709}"/>
                  </a:ext>
                </a:extLst>
              </p:cNvPr>
              <p:cNvSpPr txBox="1"/>
              <p:nvPr/>
            </p:nvSpPr>
            <p:spPr>
              <a:xfrm>
                <a:off x="12131232" y="2300288"/>
                <a:ext cx="1729617" cy="4592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3919"/>
                  </a:lnSpc>
                  <a:spcBef>
                    <a:spcPct val="0"/>
                  </a:spcBef>
                  <a:defRPr sz="2799" b="1">
                    <a:solidFill>
                      <a:srgbClr val="344E41"/>
                    </a:solidFill>
                    <a:latin typeface="TT Hoves Bold"/>
                    <a:ea typeface="TT Hoves Bold"/>
                    <a:cs typeface="TT Hoves Bold"/>
                  </a:defRPr>
                </a:lvl1pPr>
              </a:lstStyle>
              <a:p>
                <a:r>
                  <a:rPr lang="en-US">
                    <a:latin typeface="+mj-lt"/>
                    <a:cs typeface="Times New Roman" panose="02020603050405020304" pitchFamily="18" charset="0"/>
                    <a:sym typeface="TT Hoves Bold"/>
                  </a:rPr>
                  <a:t>Step 05</a:t>
                </a:r>
              </a:p>
            </p:txBody>
          </p:sp>
        </p:grpSp>
        <p:pic>
          <p:nvPicPr>
            <p:cNvPr id="237" name="Graphic 236" descr="Upward trend with solid fill">
              <a:extLst>
                <a:ext uri="{FF2B5EF4-FFF2-40B4-BE49-F238E27FC236}">
                  <a16:creationId xmlns:a16="http://schemas.microsoft.com/office/drawing/2014/main" id="{09E209D3-81B2-57F0-5B7D-B0F49F37C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31456" y="2951591"/>
              <a:ext cx="635364" cy="635364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1A0AC0A-CF97-9B02-1B99-F0A0D36CF262}"/>
              </a:ext>
            </a:extLst>
          </p:cNvPr>
          <p:cNvGrpSpPr/>
          <p:nvPr/>
        </p:nvGrpSpPr>
        <p:grpSpPr>
          <a:xfrm>
            <a:off x="8894716" y="3049588"/>
            <a:ext cx="4903526" cy="1643394"/>
            <a:chOff x="8836660" y="3049588"/>
            <a:chExt cx="4903526" cy="1643394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33FB7B6-816D-5930-0425-1DCC8EA5A376}"/>
                </a:ext>
              </a:extLst>
            </p:cNvPr>
            <p:cNvGrpSpPr/>
            <p:nvPr/>
          </p:nvGrpSpPr>
          <p:grpSpPr>
            <a:xfrm>
              <a:off x="8836660" y="3049588"/>
              <a:ext cx="4903526" cy="1643394"/>
              <a:chOff x="2899410" y="4511742"/>
              <a:chExt cx="4903526" cy="1643394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F2B420A1-B962-896B-C9FC-71AA3D15675C}"/>
                  </a:ext>
                </a:extLst>
              </p:cNvPr>
              <p:cNvSpPr/>
              <p:nvPr/>
            </p:nvSpPr>
            <p:spPr>
              <a:xfrm>
                <a:off x="3361690" y="5038725"/>
                <a:ext cx="3234006" cy="304457"/>
              </a:xfrm>
              <a:prstGeom prst="rect">
                <a:avLst/>
              </a:prstGeom>
              <a:solidFill>
                <a:srgbClr val="4CAF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5291C37-AF39-5F83-C7E7-7D942EB27253}"/>
                  </a:ext>
                </a:extLst>
              </p:cNvPr>
              <p:cNvSpPr/>
              <p:nvPr/>
            </p:nvSpPr>
            <p:spPr>
              <a:xfrm>
                <a:off x="6434936" y="4787136"/>
                <a:ext cx="1368000" cy="1368000"/>
              </a:xfrm>
              <a:prstGeom prst="ellipse">
                <a:avLst/>
              </a:prstGeom>
              <a:solidFill>
                <a:srgbClr val="4CAF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B829E71D-975D-AC9F-BF87-BFC9BB41CD19}"/>
                  </a:ext>
                </a:extLst>
              </p:cNvPr>
              <p:cNvSpPr/>
              <p:nvPr/>
            </p:nvSpPr>
            <p:spPr>
              <a:xfrm>
                <a:off x="6517670" y="4857318"/>
                <a:ext cx="1189424" cy="1190160"/>
              </a:xfrm>
              <a:prstGeom prst="ellipse">
                <a:avLst/>
              </a:prstGeom>
              <a:solidFill>
                <a:srgbClr val="4CAF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Parallelogram 207">
                <a:extLst>
                  <a:ext uri="{FF2B5EF4-FFF2-40B4-BE49-F238E27FC236}">
                    <a16:creationId xmlns:a16="http://schemas.microsoft.com/office/drawing/2014/main" id="{81A4360F-56A8-6A2B-7A9D-ACAD7AB98661}"/>
                  </a:ext>
                </a:extLst>
              </p:cNvPr>
              <p:cNvSpPr/>
              <p:nvPr/>
            </p:nvSpPr>
            <p:spPr>
              <a:xfrm flipV="1">
                <a:off x="2899410" y="5039018"/>
                <a:ext cx="1399540" cy="606426"/>
              </a:xfrm>
              <a:prstGeom prst="parallelogram">
                <a:avLst>
                  <a:gd name="adj" fmla="val 148667"/>
                </a:avLst>
              </a:prstGeom>
              <a:solidFill>
                <a:srgbClr val="4CAF50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TextBox 18">
                <a:extLst>
                  <a:ext uri="{FF2B5EF4-FFF2-40B4-BE49-F238E27FC236}">
                    <a16:creationId xmlns:a16="http://schemas.microsoft.com/office/drawing/2014/main" id="{E127B911-1EDC-E1F2-716E-39C1D2740F53}"/>
                  </a:ext>
                </a:extLst>
              </p:cNvPr>
              <p:cNvSpPr txBox="1"/>
              <p:nvPr/>
            </p:nvSpPr>
            <p:spPr>
              <a:xfrm>
                <a:off x="3107882" y="4511742"/>
                <a:ext cx="1729617" cy="4592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3919"/>
                  </a:lnSpc>
                  <a:spcBef>
                    <a:spcPct val="0"/>
                  </a:spcBef>
                  <a:defRPr sz="2799" b="1">
                    <a:solidFill>
                      <a:srgbClr val="344E41"/>
                    </a:solidFill>
                    <a:latin typeface="TT Hoves Bold"/>
                    <a:ea typeface="TT Hoves Bold"/>
                    <a:cs typeface="TT Hoves Bold"/>
                  </a:defRPr>
                </a:lvl1pPr>
              </a:lstStyle>
              <a:p>
                <a:r>
                  <a:rPr lang="en-US">
                    <a:latin typeface="+mj-lt"/>
                    <a:cs typeface="Times New Roman" panose="02020603050405020304" pitchFamily="18" charset="0"/>
                    <a:sym typeface="TT Hoves Bold"/>
                  </a:rPr>
                  <a:t>Step 04</a:t>
                </a:r>
              </a:p>
            </p:txBody>
          </p:sp>
        </p:grp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C15F2B2-9220-6594-9E26-04F7E8F7174A}"/>
                </a:ext>
              </a:extLst>
            </p:cNvPr>
            <p:cNvSpPr/>
            <p:nvPr/>
          </p:nvSpPr>
          <p:spPr>
            <a:xfrm>
              <a:off x="12763500" y="3662315"/>
              <a:ext cx="609600" cy="596900"/>
            </a:xfrm>
            <a:custGeom>
              <a:avLst/>
              <a:gdLst/>
              <a:ahLst/>
              <a:cxnLst/>
              <a:rect l="l" t="t" r="r" b="b"/>
              <a:pathLst>
                <a:path w="517208" h="523875">
                  <a:moveTo>
                    <a:pt x="0" y="0"/>
                  </a:moveTo>
                  <a:lnTo>
                    <a:pt x="517207" y="0"/>
                  </a:lnTo>
                  <a:lnTo>
                    <a:pt x="517207" y="523875"/>
                  </a:lnTo>
                  <a:lnTo>
                    <a:pt x="0" y="523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86B53DF-17DC-5337-F88C-B7C782BEE8C5}"/>
              </a:ext>
            </a:extLst>
          </p:cNvPr>
          <p:cNvGrpSpPr/>
          <p:nvPr/>
        </p:nvGrpSpPr>
        <p:grpSpPr>
          <a:xfrm>
            <a:off x="5834015" y="3826255"/>
            <a:ext cx="4889878" cy="1643394"/>
            <a:chOff x="5775959" y="3812607"/>
            <a:chExt cx="4889879" cy="1643394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E5C73EE4-FD00-F638-8B00-7161A2E81FF4}"/>
                </a:ext>
              </a:extLst>
            </p:cNvPr>
            <p:cNvGrpSpPr/>
            <p:nvPr/>
          </p:nvGrpSpPr>
          <p:grpSpPr>
            <a:xfrm>
              <a:off x="5775959" y="3812607"/>
              <a:ext cx="4889879" cy="1643394"/>
              <a:chOff x="2899409" y="4511742"/>
              <a:chExt cx="4889879" cy="1643394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57E356F-5C72-FF56-0178-4F178CF7E85F}"/>
                  </a:ext>
                </a:extLst>
              </p:cNvPr>
              <p:cNvSpPr/>
              <p:nvPr/>
            </p:nvSpPr>
            <p:spPr>
              <a:xfrm>
                <a:off x="3361690" y="5038725"/>
                <a:ext cx="3234006" cy="304457"/>
              </a:xfrm>
              <a:prstGeom prst="rect">
                <a:avLst/>
              </a:prstGeom>
              <a:solidFill>
                <a:srgbClr val="2E7D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B7373B9-4411-AF26-7F3A-20E84B34C31E}"/>
                  </a:ext>
                </a:extLst>
              </p:cNvPr>
              <p:cNvSpPr/>
              <p:nvPr/>
            </p:nvSpPr>
            <p:spPr>
              <a:xfrm>
                <a:off x="6421288" y="4787136"/>
                <a:ext cx="1368000" cy="1368000"/>
              </a:xfrm>
              <a:prstGeom prst="ellipse">
                <a:avLst/>
              </a:prstGeom>
              <a:solidFill>
                <a:srgbClr val="2E7D3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CBD1456-1DAC-83AE-BFF2-A51DABC7061A}"/>
                  </a:ext>
                </a:extLst>
              </p:cNvPr>
              <p:cNvSpPr/>
              <p:nvPr/>
            </p:nvSpPr>
            <p:spPr>
              <a:xfrm>
                <a:off x="6504022" y="4857318"/>
                <a:ext cx="1189424" cy="1190160"/>
              </a:xfrm>
              <a:prstGeom prst="ellipse">
                <a:avLst/>
              </a:prstGeom>
              <a:solidFill>
                <a:srgbClr val="2E7D3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Parallelogram 195">
                <a:extLst>
                  <a:ext uri="{FF2B5EF4-FFF2-40B4-BE49-F238E27FC236}">
                    <a16:creationId xmlns:a16="http://schemas.microsoft.com/office/drawing/2014/main" id="{8B5520F1-B59D-0425-EE1C-B56349180D22}"/>
                  </a:ext>
                </a:extLst>
              </p:cNvPr>
              <p:cNvSpPr/>
              <p:nvPr/>
            </p:nvSpPr>
            <p:spPr>
              <a:xfrm flipV="1">
                <a:off x="2899409" y="5039018"/>
                <a:ext cx="1399539" cy="606426"/>
              </a:xfrm>
              <a:prstGeom prst="parallelogram">
                <a:avLst>
                  <a:gd name="adj" fmla="val 148667"/>
                </a:avLst>
              </a:prstGeom>
              <a:solidFill>
                <a:srgbClr val="2E7D3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TextBox 18">
                <a:extLst>
                  <a:ext uri="{FF2B5EF4-FFF2-40B4-BE49-F238E27FC236}">
                    <a16:creationId xmlns:a16="http://schemas.microsoft.com/office/drawing/2014/main" id="{5A022A07-7C0A-DC35-3A98-E31B5412953F}"/>
                  </a:ext>
                </a:extLst>
              </p:cNvPr>
              <p:cNvSpPr txBox="1"/>
              <p:nvPr/>
            </p:nvSpPr>
            <p:spPr>
              <a:xfrm>
                <a:off x="3107882" y="4511742"/>
                <a:ext cx="1729617" cy="4592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>
                <a:defPPr>
                  <a:defRPr lang="en-US"/>
                </a:defPPr>
                <a:lvl1pPr>
                  <a:lnSpc>
                    <a:spcPts val="3919"/>
                  </a:lnSpc>
                  <a:spcBef>
                    <a:spcPct val="0"/>
                  </a:spcBef>
                  <a:defRPr sz="2799" b="1">
                    <a:solidFill>
                      <a:srgbClr val="344E41"/>
                    </a:solidFill>
                    <a:latin typeface="TT Hoves Bold"/>
                    <a:ea typeface="TT Hoves Bold"/>
                    <a:cs typeface="TT Hoves Bold"/>
                  </a:defRPr>
                </a:lvl1pPr>
              </a:lstStyle>
              <a:p>
                <a:r>
                  <a:rPr lang="en-US">
                    <a:latin typeface="+mj-lt"/>
                    <a:cs typeface="Times New Roman" panose="02020603050405020304" pitchFamily="18" charset="0"/>
                    <a:sym typeface="TT Hoves Bold"/>
                  </a:rPr>
                  <a:t>Step 03</a:t>
                </a:r>
              </a:p>
            </p:txBody>
          </p:sp>
        </p:grpSp>
        <p:pic>
          <p:nvPicPr>
            <p:cNvPr id="199" name="Graphic 198">
              <a:extLst>
                <a:ext uri="{FF2B5EF4-FFF2-40B4-BE49-F238E27FC236}">
                  <a16:creationId xmlns:a16="http://schemas.microsoft.com/office/drawing/2014/main" id="{FDD25B94-3CCC-3C0A-1941-11714F86A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30414" y="4371975"/>
              <a:ext cx="774700" cy="7747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3DA306-3392-968D-F6E8-1387969FE2AC}"/>
              </a:ext>
            </a:extLst>
          </p:cNvPr>
          <p:cNvGrpSpPr/>
          <p:nvPr/>
        </p:nvGrpSpPr>
        <p:grpSpPr>
          <a:xfrm>
            <a:off x="2957466" y="4511742"/>
            <a:ext cx="4903526" cy="1643394"/>
            <a:chOff x="2899410" y="4511742"/>
            <a:chExt cx="4903526" cy="164339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2F074A-BE0D-0654-BDAF-B50AA7953A59}"/>
                </a:ext>
              </a:extLst>
            </p:cNvPr>
            <p:cNvSpPr/>
            <p:nvPr/>
          </p:nvSpPr>
          <p:spPr>
            <a:xfrm>
              <a:off x="3361690" y="5038725"/>
              <a:ext cx="3234006" cy="304457"/>
            </a:xfrm>
            <a:prstGeom prst="rect">
              <a:avLst/>
            </a:prstGeom>
            <a:solidFill>
              <a:srgbClr val="1B5E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9D0458-7701-09D9-BE34-FEAF7A4B6B87}"/>
                </a:ext>
              </a:extLst>
            </p:cNvPr>
            <p:cNvSpPr/>
            <p:nvPr/>
          </p:nvSpPr>
          <p:spPr>
            <a:xfrm>
              <a:off x="6434936" y="4787136"/>
              <a:ext cx="1368000" cy="1368000"/>
            </a:xfrm>
            <a:prstGeom prst="ellipse">
              <a:avLst/>
            </a:prstGeom>
            <a:solidFill>
              <a:srgbClr val="1B5E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38C999-DDC0-721E-EEF0-E90A5F7EE7B5}"/>
                </a:ext>
              </a:extLst>
            </p:cNvPr>
            <p:cNvSpPr/>
            <p:nvPr/>
          </p:nvSpPr>
          <p:spPr>
            <a:xfrm>
              <a:off x="6517670" y="4857318"/>
              <a:ext cx="1189424" cy="1190160"/>
            </a:xfrm>
            <a:prstGeom prst="ellipse">
              <a:avLst/>
            </a:prstGeom>
            <a:solidFill>
              <a:srgbClr val="1B5E2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7B4718D1-5BEB-B137-2AEA-E48FBB178C13}"/>
                </a:ext>
              </a:extLst>
            </p:cNvPr>
            <p:cNvSpPr/>
            <p:nvPr/>
          </p:nvSpPr>
          <p:spPr>
            <a:xfrm flipV="1">
              <a:off x="2899410" y="5039018"/>
              <a:ext cx="1399540" cy="606426"/>
            </a:xfrm>
            <a:prstGeom prst="parallelogram">
              <a:avLst>
                <a:gd name="adj" fmla="val 148667"/>
              </a:avLst>
            </a:prstGeom>
            <a:solidFill>
              <a:srgbClr val="1B5E20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03B9B4B7-38D8-1A6B-75CF-B4A0F367A5F8}"/>
                </a:ext>
              </a:extLst>
            </p:cNvPr>
            <p:cNvSpPr/>
            <p:nvPr/>
          </p:nvSpPr>
          <p:spPr>
            <a:xfrm>
              <a:off x="6840164" y="5188122"/>
              <a:ext cx="635988" cy="611468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0" y="0"/>
                  </a:moveTo>
                  <a:lnTo>
                    <a:pt x="523875" y="0"/>
                  </a:lnTo>
                  <a:lnTo>
                    <a:pt x="523875" y="523875"/>
                  </a:lnTo>
                  <a:lnTo>
                    <a:pt x="0" y="523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33A0DE08-FB9E-62BB-519F-6C1A151E89A5}"/>
                </a:ext>
              </a:extLst>
            </p:cNvPr>
            <p:cNvSpPr txBox="1"/>
            <p:nvPr/>
          </p:nvSpPr>
          <p:spPr>
            <a:xfrm>
              <a:off x="3107882" y="4511742"/>
              <a:ext cx="1729617" cy="459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>
                <a:lnSpc>
                  <a:spcPts val="3919"/>
                </a:lnSpc>
                <a:spcBef>
                  <a:spcPct val="0"/>
                </a:spcBef>
                <a:defRPr sz="2799" b="1">
                  <a:solidFill>
                    <a:srgbClr val="344E41"/>
                  </a:solidFill>
                  <a:latin typeface="TT Hoves Bold"/>
                  <a:ea typeface="TT Hoves Bold"/>
                  <a:cs typeface="TT Hoves Bold"/>
                </a:defRPr>
              </a:lvl1pPr>
            </a:lstStyle>
            <a:p>
              <a:r>
                <a:rPr lang="en-US">
                  <a:latin typeface="+mj-lt"/>
                  <a:cs typeface="Times New Roman" panose="02020603050405020304" pitchFamily="18" charset="0"/>
                  <a:sym typeface="TT Hoves Bold"/>
                </a:rPr>
                <a:t>Step 02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B77A48-2841-9C5E-33E0-8314BD0762DC}"/>
              </a:ext>
            </a:extLst>
          </p:cNvPr>
          <p:cNvGrpSpPr/>
          <p:nvPr/>
        </p:nvGrpSpPr>
        <p:grpSpPr>
          <a:xfrm>
            <a:off x="15046723" y="4081865"/>
            <a:ext cx="2907449" cy="2250358"/>
            <a:chOff x="15046722" y="3872315"/>
            <a:chExt cx="3012031" cy="2250358"/>
          </a:xfrm>
        </p:grpSpPr>
        <p:sp>
          <p:nvSpPr>
            <p:cNvPr id="209" name="TextBox 12">
              <a:extLst>
                <a:ext uri="{FF2B5EF4-FFF2-40B4-BE49-F238E27FC236}">
                  <a16:creationId xmlns:a16="http://schemas.microsoft.com/office/drawing/2014/main" id="{ED6EEBE2-BB15-8E1A-9D48-64694208A334}"/>
                </a:ext>
              </a:extLst>
            </p:cNvPr>
            <p:cNvSpPr txBox="1"/>
            <p:nvPr/>
          </p:nvSpPr>
          <p:spPr>
            <a:xfrm>
              <a:off x="15139535" y="3872315"/>
              <a:ext cx="2571750" cy="64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lnSpc>
                  <a:spcPts val="2520"/>
                </a:lnSpc>
                <a:spcBef>
                  <a:spcPct val="0"/>
                </a:spcBef>
                <a:defRPr b="1">
                  <a:solidFill>
                    <a:srgbClr val="344E41"/>
                  </a:solidFill>
                  <a:latin typeface="TT Hoves Bold"/>
                </a:defRPr>
              </a:lvl1pPr>
            </a:lstStyle>
            <a:p>
              <a:r>
                <a:rPr lang="en-NZ" altLang="zh-CN" sz="2400">
                  <a:latin typeface="+mj-lt"/>
                  <a:cs typeface="Times New Roman" panose="02020603050405020304" pitchFamily="18" charset="0"/>
                </a:rPr>
                <a:t>Trend Analysis &amp; Projection</a:t>
              </a:r>
              <a:endParaRPr lang="en-US" sz="2400">
                <a:latin typeface="+mj-lt"/>
                <a:cs typeface="Times New Roman" panose="02020603050405020304" pitchFamily="18" charset="0"/>
                <a:sym typeface="TT Hoves"/>
              </a:endParaRPr>
            </a:p>
          </p:txBody>
        </p:sp>
        <p:sp>
          <p:nvSpPr>
            <p:cNvPr id="210" name="TextBox 13">
              <a:extLst>
                <a:ext uri="{FF2B5EF4-FFF2-40B4-BE49-F238E27FC236}">
                  <a16:creationId xmlns:a16="http://schemas.microsoft.com/office/drawing/2014/main" id="{E9B613F8-21CD-C2C7-EDF9-E40AC6AAA958}"/>
                </a:ext>
              </a:extLst>
            </p:cNvPr>
            <p:cNvSpPr txBox="1"/>
            <p:nvPr/>
          </p:nvSpPr>
          <p:spPr>
            <a:xfrm>
              <a:off x="15046722" y="4689588"/>
              <a:ext cx="3012031" cy="1433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Assessed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historical energy trends and group differences</a:t>
              </a:r>
            </a:p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Produced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projections for </a:t>
              </a:r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2025–2050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56599F8-9EA2-E354-B11C-2C25367E34D7}"/>
              </a:ext>
            </a:extLst>
          </p:cNvPr>
          <p:cNvGrpSpPr/>
          <p:nvPr/>
        </p:nvGrpSpPr>
        <p:grpSpPr>
          <a:xfrm>
            <a:off x="12082705" y="4799412"/>
            <a:ext cx="2888887" cy="1198218"/>
            <a:chOff x="12082705" y="4666065"/>
            <a:chExt cx="2888887" cy="773430"/>
          </a:xfrm>
        </p:grpSpPr>
        <p:sp>
          <p:nvSpPr>
            <p:cNvPr id="211" name="TextBox 14">
              <a:extLst>
                <a:ext uri="{FF2B5EF4-FFF2-40B4-BE49-F238E27FC236}">
                  <a16:creationId xmlns:a16="http://schemas.microsoft.com/office/drawing/2014/main" id="{30A08673-2060-2ED1-EC9E-015FF56591AF}"/>
                </a:ext>
              </a:extLst>
            </p:cNvPr>
            <p:cNvSpPr txBox="1"/>
            <p:nvPr/>
          </p:nvSpPr>
          <p:spPr>
            <a:xfrm>
              <a:off x="12246478" y="4666065"/>
              <a:ext cx="2571750" cy="206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lnSpc>
                  <a:spcPts val="2520"/>
                </a:lnSpc>
                <a:spcBef>
                  <a:spcPct val="0"/>
                </a:spcBef>
                <a:defRPr b="1">
                  <a:solidFill>
                    <a:srgbClr val="344E41"/>
                  </a:solidFill>
                  <a:latin typeface="TT Hoves Bold"/>
                </a:defRPr>
              </a:lvl1pPr>
            </a:lstStyle>
            <a:p>
              <a:r>
                <a:rPr lang="en-NZ" altLang="zh-CN" sz="2400">
                  <a:latin typeface="+mj-lt"/>
                  <a:cs typeface="Times New Roman" panose="02020603050405020304" pitchFamily="18" charset="0"/>
                </a:rPr>
                <a:t>Data Integration</a:t>
              </a:r>
              <a:endParaRPr lang="en-US" sz="2400">
                <a:latin typeface="+mj-lt"/>
                <a:cs typeface="Times New Roman" panose="02020603050405020304" pitchFamily="18" charset="0"/>
                <a:sym typeface="TT Hoves Bold"/>
              </a:endParaRPr>
            </a:p>
          </p:txBody>
        </p:sp>
        <p:sp>
          <p:nvSpPr>
            <p:cNvPr id="212" name="TextBox 15">
              <a:extLst>
                <a:ext uri="{FF2B5EF4-FFF2-40B4-BE49-F238E27FC236}">
                  <a16:creationId xmlns:a16="http://schemas.microsoft.com/office/drawing/2014/main" id="{496D8636-9873-838C-8264-C4D651B0BC2D}"/>
                </a:ext>
              </a:extLst>
            </p:cNvPr>
            <p:cNvSpPr txBox="1"/>
            <p:nvPr/>
          </p:nvSpPr>
          <p:spPr>
            <a:xfrm>
              <a:off x="12082705" y="4991258"/>
              <a:ext cx="2888887" cy="4482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Merged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by </a:t>
              </a:r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Country + Year</a:t>
              </a:r>
            </a:p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Added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GDP per capita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3D660E-A0A8-FC0C-16BA-DE046510CEF5}"/>
              </a:ext>
            </a:extLst>
          </p:cNvPr>
          <p:cNvGrpSpPr/>
          <p:nvPr/>
        </p:nvGrpSpPr>
        <p:grpSpPr>
          <a:xfrm>
            <a:off x="9257193" y="5459814"/>
            <a:ext cx="2685426" cy="2641568"/>
            <a:chOff x="9257193" y="5459815"/>
            <a:chExt cx="2685426" cy="2186671"/>
          </a:xfrm>
        </p:grpSpPr>
        <p:sp>
          <p:nvSpPr>
            <p:cNvPr id="213" name="TextBox 16">
              <a:extLst>
                <a:ext uri="{FF2B5EF4-FFF2-40B4-BE49-F238E27FC236}">
                  <a16:creationId xmlns:a16="http://schemas.microsoft.com/office/drawing/2014/main" id="{25283660-9193-7393-2C3E-D679BACA645F}"/>
                </a:ext>
              </a:extLst>
            </p:cNvPr>
            <p:cNvSpPr txBox="1"/>
            <p:nvPr/>
          </p:nvSpPr>
          <p:spPr>
            <a:xfrm>
              <a:off x="9353422" y="5459815"/>
              <a:ext cx="2571750" cy="53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344E41"/>
                  </a:solidFill>
                  <a:latin typeface="+mj-lt"/>
                  <a:cs typeface="Times New Roman" panose="02020603050405020304" pitchFamily="18" charset="0"/>
                  <a:sym typeface="TT Hoves Bold"/>
                </a:rPr>
                <a:t>Data Cleaning &amp; Standardization</a:t>
              </a:r>
              <a:endParaRPr lang="en-US" sz="2400" b="1">
                <a:solidFill>
                  <a:srgbClr val="344E41"/>
                </a:solidFill>
                <a:latin typeface="+mj-lt"/>
                <a:ea typeface="TT Hoves Bold"/>
                <a:cs typeface="Times New Roman" panose="02020603050405020304" pitchFamily="18" charset="0"/>
                <a:sym typeface="TT Hoves Bold"/>
              </a:endParaRPr>
            </a:p>
          </p:txBody>
        </p:sp>
        <p:sp>
          <p:nvSpPr>
            <p:cNvPr id="221" name="TextBox 24">
              <a:extLst>
                <a:ext uri="{FF2B5EF4-FFF2-40B4-BE49-F238E27FC236}">
                  <a16:creationId xmlns:a16="http://schemas.microsoft.com/office/drawing/2014/main" id="{4C0158AB-B5A7-6DCD-6F3C-FAA74904A504}"/>
                </a:ext>
              </a:extLst>
            </p:cNvPr>
            <p:cNvSpPr txBox="1"/>
            <p:nvPr/>
          </p:nvSpPr>
          <p:spPr>
            <a:xfrm>
              <a:off x="9257193" y="6154459"/>
              <a:ext cx="2685426" cy="14920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Standardized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names, formats, units</a:t>
              </a:r>
            </a:p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Removed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aggregates and retained energy-related CO₂ sectors</a:t>
              </a:r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C6964E7D-4EFD-8637-3651-7F78339EF53C}"/>
              </a:ext>
            </a:extLst>
          </p:cNvPr>
          <p:cNvSpPr txBox="1"/>
          <p:nvPr/>
        </p:nvSpPr>
        <p:spPr>
          <a:xfrm>
            <a:off x="4373103" y="933450"/>
            <a:ext cx="9541794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579"/>
              </a:lnSpc>
              <a:spcBef>
                <a:spcPct val="0"/>
              </a:spcBef>
            </a:pPr>
            <a:r>
              <a:rPr lang="en-US" sz="6000" b="1">
                <a:solidFill>
                  <a:srgbClr val="034411"/>
                </a:solidFill>
                <a:latin typeface="+mj-lt"/>
                <a:ea typeface="Le Jour Serif"/>
                <a:cs typeface="Times New Roman" panose="02020603050405020304" pitchFamily="18" charset="0"/>
                <a:sym typeface="Le Jour Serif"/>
              </a:rPr>
              <a:t>Data Processing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9547CA-1B4B-E518-D924-ACC4143B2677}"/>
              </a:ext>
            </a:extLst>
          </p:cNvPr>
          <p:cNvGrpSpPr/>
          <p:nvPr/>
        </p:nvGrpSpPr>
        <p:grpSpPr>
          <a:xfrm>
            <a:off x="5971309" y="6266263"/>
            <a:ext cx="3145395" cy="1915712"/>
            <a:chOff x="5971309" y="6263758"/>
            <a:chExt cx="3145395" cy="1537589"/>
          </a:xfrm>
        </p:grpSpPr>
        <p:sp>
          <p:nvSpPr>
            <p:cNvPr id="220" name="TextBox 23">
              <a:extLst>
                <a:ext uri="{FF2B5EF4-FFF2-40B4-BE49-F238E27FC236}">
                  <a16:creationId xmlns:a16="http://schemas.microsoft.com/office/drawing/2014/main" id="{A497BCD9-102C-2646-236D-7AACABB1F096}"/>
                </a:ext>
              </a:extLst>
            </p:cNvPr>
            <p:cNvSpPr txBox="1"/>
            <p:nvPr/>
          </p:nvSpPr>
          <p:spPr>
            <a:xfrm>
              <a:off x="6142865" y="6263758"/>
              <a:ext cx="2571750" cy="257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lnSpc>
                  <a:spcPts val="2520"/>
                </a:lnSpc>
                <a:spcBef>
                  <a:spcPct val="0"/>
                </a:spcBef>
                <a:defRPr b="1">
                  <a:solidFill>
                    <a:srgbClr val="344E41"/>
                  </a:solidFill>
                  <a:latin typeface="TT Hoves Bold"/>
                </a:defRPr>
              </a:lvl1pPr>
            </a:lstStyle>
            <a:p>
              <a:r>
                <a:rPr lang="en-NZ" altLang="zh-CN" sz="2400">
                  <a:latin typeface="+mj-lt"/>
                  <a:cs typeface="Times New Roman" panose="02020603050405020304" pitchFamily="18" charset="0"/>
                </a:rPr>
                <a:t>Data Inspection</a:t>
              </a:r>
              <a:endParaRPr lang="en-US" sz="2400">
                <a:latin typeface="+mj-lt"/>
                <a:cs typeface="Times New Roman" panose="02020603050405020304" pitchFamily="18" charset="0"/>
                <a:sym typeface="TT Hoves Bold"/>
              </a:endParaRPr>
            </a:p>
          </p:txBody>
        </p:sp>
        <p:sp>
          <p:nvSpPr>
            <p:cNvPr id="223" name="TextBox 26">
              <a:extLst>
                <a:ext uri="{FF2B5EF4-FFF2-40B4-BE49-F238E27FC236}">
                  <a16:creationId xmlns:a16="http://schemas.microsoft.com/office/drawing/2014/main" id="{C0488E9C-374B-E7DD-3466-C469490C8FE9}"/>
                </a:ext>
              </a:extLst>
            </p:cNvPr>
            <p:cNvSpPr txBox="1"/>
            <p:nvPr/>
          </p:nvSpPr>
          <p:spPr>
            <a:xfrm>
              <a:off x="5971309" y="6651124"/>
              <a:ext cx="3145395" cy="11502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Checked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completeness, missing records, and naming consistency</a:t>
              </a:r>
            </a:p>
            <a:p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Ensured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 aligned time ranges across datasets</a:t>
              </a: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5F48278-3C88-073C-8701-FC751DD9E246}"/>
              </a:ext>
            </a:extLst>
          </p:cNvPr>
          <p:cNvSpPr/>
          <p:nvPr/>
        </p:nvSpPr>
        <p:spPr>
          <a:xfrm>
            <a:off x="0" y="9835698"/>
            <a:ext cx="18288000" cy="451095"/>
          </a:xfrm>
          <a:custGeom>
            <a:avLst/>
            <a:gdLst/>
            <a:ahLst/>
            <a:cxnLst/>
            <a:rect l="l" t="t" r="r" b="b"/>
            <a:pathLst>
              <a:path w="24384000" h="601460">
                <a:moveTo>
                  <a:pt x="0" y="0"/>
                </a:moveTo>
                <a:lnTo>
                  <a:pt x="24384000" y="0"/>
                </a:lnTo>
                <a:lnTo>
                  <a:pt x="24384000" y="601460"/>
                </a:lnTo>
                <a:lnTo>
                  <a:pt x="0" y="601460"/>
                </a:lnTo>
                <a:close/>
              </a:path>
            </a:pathLst>
          </a:custGeom>
          <a:solidFill>
            <a:srgbClr val="344E41"/>
          </a:solidFill>
        </p:spPr>
        <p:txBody>
          <a:bodyPr/>
          <a:lstStyle/>
          <a:p>
            <a:endParaRPr 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17BE51A-2175-ED6B-1EA7-BC783A0FC1EE}"/>
              </a:ext>
            </a:extLst>
          </p:cNvPr>
          <p:cNvSpPr/>
          <p:nvPr/>
        </p:nvSpPr>
        <p:spPr>
          <a:xfrm>
            <a:off x="0" y="-190500"/>
            <a:ext cx="18288000" cy="677990"/>
          </a:xfrm>
          <a:custGeom>
            <a:avLst/>
            <a:gdLst/>
            <a:ahLst/>
            <a:cxnLst/>
            <a:rect l="l" t="t" r="r" b="b"/>
            <a:pathLst>
              <a:path w="24384000" h="903986">
                <a:moveTo>
                  <a:pt x="0" y="0"/>
                </a:moveTo>
                <a:lnTo>
                  <a:pt x="24384000" y="0"/>
                </a:lnTo>
                <a:lnTo>
                  <a:pt x="24384000" y="903986"/>
                </a:lnTo>
                <a:lnTo>
                  <a:pt x="0" y="903986"/>
                </a:lnTo>
                <a:close/>
              </a:path>
            </a:pathLst>
          </a:custGeom>
          <a:solidFill>
            <a:srgbClr val="344E41"/>
          </a:solidFill>
        </p:spPr>
        <p:txBody>
          <a:bodyPr/>
          <a:lstStyle/>
          <a:p>
            <a:endParaRPr lang="en-US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915F20-2D22-E505-7A65-EC8657DFA92D}"/>
              </a:ext>
            </a:extLst>
          </p:cNvPr>
          <p:cNvGrpSpPr/>
          <p:nvPr/>
        </p:nvGrpSpPr>
        <p:grpSpPr>
          <a:xfrm>
            <a:off x="2751287" y="6963533"/>
            <a:ext cx="2613556" cy="1942838"/>
            <a:chOff x="2611587" y="6948477"/>
            <a:chExt cx="2613556" cy="1582415"/>
          </a:xfrm>
        </p:grpSpPr>
        <p:sp>
          <p:nvSpPr>
            <p:cNvPr id="222" name="TextBox 25">
              <a:extLst>
                <a:ext uri="{FF2B5EF4-FFF2-40B4-BE49-F238E27FC236}">
                  <a16:creationId xmlns:a16="http://schemas.microsoft.com/office/drawing/2014/main" id="{AB107CB4-EAB8-4E7C-DEBA-BF90B270147D}"/>
                </a:ext>
              </a:extLst>
            </p:cNvPr>
            <p:cNvSpPr txBox="1"/>
            <p:nvPr/>
          </p:nvSpPr>
          <p:spPr>
            <a:xfrm>
              <a:off x="2611587" y="6948477"/>
              <a:ext cx="2571750" cy="261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lvl="0" indent="0" algn="ctr">
                <a:lnSpc>
                  <a:spcPts val="2520"/>
                </a:lnSpc>
                <a:spcBef>
                  <a:spcPct val="0"/>
                </a:spcBef>
                <a:defRPr b="1">
                  <a:solidFill>
                    <a:srgbClr val="344E41"/>
                  </a:solidFill>
                  <a:latin typeface="TT Hoves Bold"/>
                </a:defRPr>
              </a:lvl1pPr>
            </a:lstStyle>
            <a:p>
              <a:r>
                <a:rPr lang="en-NZ" altLang="zh-CN" sz="2400">
                  <a:latin typeface="+mj-lt"/>
                  <a:cs typeface="Times New Roman" panose="02020603050405020304" pitchFamily="18" charset="0"/>
                </a:rPr>
                <a:t>Data Collection</a:t>
              </a:r>
              <a:endParaRPr lang="en-US" sz="2400">
                <a:latin typeface="+mj-lt"/>
                <a:cs typeface="Times New Roman" panose="02020603050405020304" pitchFamily="18" charset="0"/>
                <a:sym typeface="TT Hoves Bold"/>
              </a:endParaRPr>
            </a:p>
          </p:txBody>
        </p: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77DC86D6-9E44-C654-7D64-C7B313C6CFC8}"/>
                </a:ext>
              </a:extLst>
            </p:cNvPr>
            <p:cNvSpPr txBox="1"/>
            <p:nvPr/>
          </p:nvSpPr>
          <p:spPr>
            <a:xfrm>
              <a:off x="2680526" y="7363664"/>
              <a:ext cx="2544617" cy="1167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  <a:defRPr sz="2000"/>
              </a:lvl1pPr>
            </a:lstStyle>
            <a:p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CO₂ Electricity Mix , GDP &amp; Population</a:t>
              </a:r>
            </a:p>
            <a:p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Coverage: </a:t>
              </a:r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76 countries</a:t>
              </a:r>
              <a:r>
                <a:rPr lang="en-US" altLang="zh-CN" sz="1600">
                  <a:latin typeface="+mj-lt"/>
                  <a:cs typeface="Times New Roman" panose="02020603050405020304" pitchFamily="18" charset="0"/>
                </a:rPr>
                <a:t>, </a:t>
              </a:r>
              <a:r>
                <a:rPr lang="en-US" altLang="zh-CN" sz="1600" b="1">
                  <a:latin typeface="+mj-lt"/>
                  <a:cs typeface="Times New Roman" panose="02020603050405020304" pitchFamily="18" charset="0"/>
                </a:rPr>
                <a:t>2000–2024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12E95B1-DEE0-EAB2-3587-0EB2FBA22F58}"/>
              </a:ext>
            </a:extLst>
          </p:cNvPr>
          <p:cNvGrpSpPr/>
          <p:nvPr/>
        </p:nvGrpSpPr>
        <p:grpSpPr>
          <a:xfrm>
            <a:off x="-56244" y="5391036"/>
            <a:ext cx="4804466" cy="1456794"/>
            <a:chOff x="-56244" y="5391036"/>
            <a:chExt cx="4804466" cy="145679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F89A17-9083-0C1E-A4D8-17BE54CA3E11}"/>
                </a:ext>
              </a:extLst>
            </p:cNvPr>
            <p:cNvGrpSpPr/>
            <p:nvPr/>
          </p:nvGrpSpPr>
          <p:grpSpPr>
            <a:xfrm>
              <a:off x="-56244" y="5479830"/>
              <a:ext cx="4804466" cy="1368000"/>
              <a:chOff x="0" y="5465316"/>
              <a:chExt cx="4804466" cy="1368000"/>
            </a:xfrm>
          </p:grpSpPr>
          <p:sp>
            <p:nvSpPr>
              <p:cNvPr id="32" name="TextBox 9">
                <a:extLst>
                  <a:ext uri="{FF2B5EF4-FFF2-40B4-BE49-F238E27FC236}">
                    <a16:creationId xmlns:a16="http://schemas.microsoft.com/office/drawing/2014/main" id="{AE6F6BFC-0AB6-CF62-ADB5-686849E08E6F}"/>
                  </a:ext>
                </a:extLst>
              </p:cNvPr>
              <p:cNvSpPr txBox="1"/>
              <p:nvPr/>
            </p:nvSpPr>
            <p:spPr>
              <a:xfrm>
                <a:off x="0" y="5737424"/>
                <a:ext cx="1683866" cy="4780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>
                  <a:latin typeface="+mj-lt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1EBC70B-FD37-9FA3-8AB4-5EA81CB37882}"/>
                  </a:ext>
                </a:extLst>
              </p:cNvPr>
              <p:cNvGrpSpPr/>
              <p:nvPr/>
            </p:nvGrpSpPr>
            <p:grpSpPr>
              <a:xfrm>
                <a:off x="56244" y="5465316"/>
                <a:ext cx="4748222" cy="1368000"/>
                <a:chOff x="-71342" y="6040333"/>
                <a:chExt cx="4748222" cy="1368000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E0BC041-0799-362A-96FC-5DEC0EC77569}"/>
                    </a:ext>
                  </a:extLst>
                </p:cNvPr>
                <p:cNvGrpSpPr/>
                <p:nvPr/>
              </p:nvGrpSpPr>
              <p:grpSpPr>
                <a:xfrm>
                  <a:off x="-71342" y="6040333"/>
                  <a:ext cx="4748222" cy="1368000"/>
                  <a:chOff x="144558" y="3589233"/>
                  <a:chExt cx="4748222" cy="1368000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8887C733-72A1-6791-FA7E-FC6B9D9EDA13}"/>
                      </a:ext>
                    </a:extLst>
                  </p:cNvPr>
                  <p:cNvGrpSpPr/>
                  <p:nvPr/>
                </p:nvGrpSpPr>
                <p:grpSpPr>
                  <a:xfrm>
                    <a:off x="3524780" y="3589233"/>
                    <a:ext cx="1368000" cy="1368000"/>
                    <a:chOff x="3524780" y="3589233"/>
                    <a:chExt cx="1368000" cy="1368000"/>
                  </a:xfrm>
                </p:grpSpPr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09FA2648-D01C-66AE-9411-BDFF11BAF6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4780" y="3589233"/>
                      <a:ext cx="1368000" cy="1368000"/>
                    </a:xfrm>
                    <a:prstGeom prst="ellipse">
                      <a:avLst/>
                    </a:prstGeom>
                    <a:solidFill>
                      <a:srgbClr val="0F3D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709BF22D-9E64-C268-A534-7B28E460D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7514" y="3659415"/>
                      <a:ext cx="1189424" cy="1190160"/>
                    </a:xfrm>
                    <a:prstGeom prst="ellipse">
                      <a:avLst/>
                    </a:prstGeom>
                    <a:solidFill>
                      <a:srgbClr val="0F3D1E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44989064-B00C-C809-B726-60BF923B4AED}"/>
                      </a:ext>
                    </a:extLst>
                  </p:cNvPr>
                  <p:cNvSpPr/>
                  <p:nvPr/>
                </p:nvSpPr>
                <p:spPr>
                  <a:xfrm>
                    <a:off x="144558" y="4025900"/>
                    <a:ext cx="3449542" cy="317500"/>
                  </a:xfrm>
                  <a:prstGeom prst="rect">
                    <a:avLst/>
                  </a:prstGeom>
                  <a:solidFill>
                    <a:srgbClr val="0F3D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pic>
              <p:nvPicPr>
                <p:cNvPr id="3" name="Graphic 2" descr="Database with solid fill">
                  <a:extLst>
                    <a:ext uri="{FF2B5EF4-FFF2-40B4-BE49-F238E27FC236}">
                      <a16:creationId xmlns:a16="http://schemas.microsoft.com/office/drawing/2014/main" id="{74AF459D-EE47-6EBA-8364-2EE9C17704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6348" y="6400801"/>
                  <a:ext cx="681682" cy="681682"/>
                </a:xfrm>
                <a:prstGeom prst="rect">
                  <a:avLst/>
                </a:prstGeom>
              </p:spPr>
            </p:pic>
          </p:grp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E84BE4C2-72EC-116A-7BAD-DCA3DD79C571}"/>
                </a:ext>
              </a:extLst>
            </p:cNvPr>
            <p:cNvSpPr txBox="1"/>
            <p:nvPr/>
          </p:nvSpPr>
          <p:spPr>
            <a:xfrm>
              <a:off x="206179" y="5391036"/>
              <a:ext cx="1729617" cy="4568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344E41"/>
                  </a:solidFill>
                  <a:latin typeface="+mj-lt"/>
                  <a:ea typeface="TT Hoves Bold"/>
                  <a:cs typeface="Times New Roman" panose="02020603050405020304" pitchFamily="18" charset="0"/>
                  <a:sym typeface="TT Hoves Bold"/>
                </a:rPr>
                <a:t>Step 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427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5"/>
          <p:cNvGrpSpPr/>
          <p:nvPr/>
        </p:nvGrpSpPr>
        <p:grpSpPr>
          <a:xfrm>
            <a:off x="6452360" y="677046"/>
            <a:ext cx="5526156" cy="917304"/>
            <a:chOff x="0" y="-38100"/>
            <a:chExt cx="841939" cy="241594"/>
          </a:xfrm>
        </p:grpSpPr>
        <p:sp>
          <p:nvSpPr>
            <p:cNvPr id="16" name="Freeform 16"/>
            <p:cNvSpPr/>
            <p:nvPr/>
          </p:nvSpPr>
          <p:spPr>
            <a:xfrm>
              <a:off x="0" y="-21894"/>
              <a:ext cx="841939" cy="203494"/>
            </a:xfrm>
            <a:custGeom>
              <a:avLst/>
              <a:gdLst/>
              <a:ahLst/>
              <a:cxnLst/>
              <a:rect l="l" t="t" r="r" b="b"/>
              <a:pathLst>
                <a:path w="841939" h="203494">
                  <a:moveTo>
                    <a:pt x="0" y="0"/>
                  </a:moveTo>
                  <a:lnTo>
                    <a:pt x="841939" y="0"/>
                  </a:lnTo>
                  <a:lnTo>
                    <a:pt x="841939" y="203494"/>
                  </a:lnTo>
                  <a:lnTo>
                    <a:pt x="0" y="203494"/>
                  </a:lnTo>
                  <a:close/>
                </a:path>
              </a:pathLst>
            </a:custGeom>
            <a:solidFill>
              <a:srgbClr val="38DF5C"/>
            </a:solid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41939" cy="2415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5842974" y="8825948"/>
            <a:ext cx="1953742" cy="1461052"/>
          </a:xfrm>
          <a:custGeom>
            <a:avLst/>
            <a:gdLst/>
            <a:ahLst/>
            <a:cxnLst/>
            <a:rect l="l" t="t" r="r" b="b"/>
            <a:pathLst>
              <a:path w="4941685" h="2596631">
                <a:moveTo>
                  <a:pt x="0" y="0"/>
                </a:moveTo>
                <a:lnTo>
                  <a:pt x="4941686" y="0"/>
                </a:lnTo>
                <a:lnTo>
                  <a:pt x="4941686" y="2596631"/>
                </a:lnTo>
                <a:lnTo>
                  <a:pt x="0" y="2596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88191" y="641220"/>
            <a:ext cx="4854493" cy="742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579"/>
              </a:lnSpc>
              <a:spcBef>
                <a:spcPct val="0"/>
              </a:spcBef>
            </a:pPr>
            <a:r>
              <a:rPr lang="en-US" altLang="zh-CN" sz="3600" b="1">
                <a:solidFill>
                  <a:srgbClr val="034411"/>
                </a:solidFill>
                <a:latin typeface="+mj-lt"/>
                <a:ea typeface="Times New Roman Bold"/>
                <a:cs typeface="Times New Roman Bold"/>
                <a:sym typeface="Times New Roman Bold"/>
              </a:rPr>
              <a:t>Final Dataset Summary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614669" y="3551451"/>
            <a:ext cx="348222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Currency adjusted to constant USD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170270" y="3857064"/>
            <a:ext cx="4330060" cy="68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Measures renewable vs fossil share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Estimated values for some regions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21376F-3368-3C46-34B6-608D3F50B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3395"/>
              </p:ext>
            </p:extLst>
          </p:nvPr>
        </p:nvGraphicFramePr>
        <p:xfrm>
          <a:off x="1828799" y="1828800"/>
          <a:ext cx="15088704" cy="763325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651514">
                  <a:extLst>
                    <a:ext uri="{9D8B030D-6E8A-4147-A177-3AD203B41FA5}">
                      <a16:colId xmlns:a16="http://schemas.microsoft.com/office/drawing/2014/main" val="2079603391"/>
                    </a:ext>
                  </a:extLst>
                </a:gridCol>
                <a:gridCol w="10437190">
                  <a:extLst>
                    <a:ext uri="{9D8B030D-6E8A-4147-A177-3AD203B41FA5}">
                      <a16:colId xmlns:a16="http://schemas.microsoft.com/office/drawing/2014/main" val="980694501"/>
                    </a:ext>
                  </a:extLst>
                </a:gridCol>
              </a:tblGrid>
              <a:tr h="7742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Z" sz="28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 marL="57687" marR="57687" marT="28843" marB="2884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NZ" sz="2800" b="1" u="non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</a:p>
                  </a:txBody>
                  <a:tcPr marL="57687" marR="57687" marT="28843" marB="2884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44604"/>
                  </a:ext>
                </a:extLst>
              </a:tr>
              <a:tr h="92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🌍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Country Groups</a:t>
                      </a:r>
                    </a:p>
                  </a:txBody>
                  <a:tcPr marL="57687" marR="57687" marT="28843" marB="2884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 countries </a:t>
                      </a: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grouped into </a:t>
                      </a: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en-US" altLang="zh-CN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 </a:t>
                      </a:r>
                      <a:r>
                        <a:rPr lang="en-US" altLang="zh-CN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Developed</a:t>
                      </a: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Developing</a:t>
                      </a: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Underdeveloped</a:t>
                      </a: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57687" marR="57687" marT="28843" marB="2884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1312216"/>
                  </a:ext>
                </a:extLst>
              </a:tr>
              <a:tr h="92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📅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Years Covered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data: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2000–2024</a:t>
                      </a: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Projected data: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2025–2050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2008803644"/>
                  </a:ext>
                </a:extLst>
              </a:tr>
              <a:tr h="774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📊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1900</a:t>
                      </a: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actual observations (2000–2024)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135723941"/>
                  </a:ext>
                </a:extLst>
              </a:tr>
              <a:tr h="774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🔮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Projected Observations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1,976</a:t>
                      </a: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projected observations (2025–2050)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3295551700"/>
                  </a:ext>
                </a:extLst>
              </a:tr>
              <a:tr h="774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⚡ Energy Variables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Electricity Mix (% Fossil, % Renewable, % Nuclear)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3820205279"/>
                  </a:ext>
                </a:extLst>
              </a:tr>
              <a:tr h="92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🧩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Other Variables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CO₂ Emission (Tonnes); GDP (B USD); Population; GDP per capita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1380629699"/>
                  </a:ext>
                </a:extLst>
              </a:tr>
              <a:tr h="774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🔗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Merge Keys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NZ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Combined using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Country + Year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232720475"/>
                  </a:ext>
                </a:extLst>
              </a:tr>
              <a:tr h="9729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🗂️ </a:t>
                      </a:r>
                      <a:r>
                        <a:rPr lang="en-NZ" sz="2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Dataset Composition</a:t>
                      </a:r>
                    </a:p>
                  </a:txBody>
                  <a:tcPr marL="57687" marR="57687" marT="28843" marB="2884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Unified table containing energy mix, CO₂ emissions, economic indicators and population</a:t>
                      </a:r>
                    </a:p>
                  </a:txBody>
                  <a:tcPr marL="57687" marR="57687" marT="28843" marB="28843" anchor="ctr"/>
                </a:tc>
                <a:extLst>
                  <a:ext uri="{0D108BD9-81ED-4DB2-BD59-A6C34878D82A}">
                    <a16:rowId xmlns:a16="http://schemas.microsoft.com/office/drawing/2014/main" val="251110900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EA8C2B0-A4B3-6C35-677F-C25443841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4896" y="2759193"/>
            <a:ext cx="457194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+mj-lt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E26F5D4-BF01-D324-A362-F3B8693EAE37}"/>
              </a:ext>
            </a:extLst>
          </p:cNvPr>
          <p:cNvSpPr/>
          <p:nvPr/>
        </p:nvSpPr>
        <p:spPr>
          <a:xfrm>
            <a:off x="0" y="-190500"/>
            <a:ext cx="18288000" cy="677990"/>
          </a:xfrm>
          <a:custGeom>
            <a:avLst/>
            <a:gdLst/>
            <a:ahLst/>
            <a:cxnLst/>
            <a:rect l="l" t="t" r="r" b="b"/>
            <a:pathLst>
              <a:path w="24384000" h="903986">
                <a:moveTo>
                  <a:pt x="0" y="0"/>
                </a:moveTo>
                <a:lnTo>
                  <a:pt x="24384000" y="0"/>
                </a:lnTo>
                <a:lnTo>
                  <a:pt x="24384000" y="903986"/>
                </a:lnTo>
                <a:lnTo>
                  <a:pt x="0" y="903986"/>
                </a:lnTo>
                <a:close/>
              </a:path>
            </a:pathLst>
          </a:custGeom>
          <a:solidFill>
            <a:srgbClr val="344E41"/>
          </a:solidFill>
        </p:spPr>
        <p:txBody>
          <a:bodyPr/>
          <a:lstStyle/>
          <a:p>
            <a:endParaRPr lang="en-US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6000"/>
          </a:blip>
          <a:stretch>
            <a:fillRect l="-8132" r="-62907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E76B45-ECB4-C1F7-1453-038024AC2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F4AEE922-7C33-202F-6AB0-FEC4CDFE386E}"/>
              </a:ext>
            </a:extLst>
          </p:cNvPr>
          <p:cNvGrpSpPr/>
          <p:nvPr/>
        </p:nvGrpSpPr>
        <p:grpSpPr>
          <a:xfrm>
            <a:off x="0" y="9608800"/>
            <a:ext cx="18288000" cy="678000"/>
            <a:chOff x="0" y="0"/>
            <a:chExt cx="24384000" cy="904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994EEBF-519D-5B39-6C15-991769F28DC3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5F4F10B4-7EDB-2044-A3CB-C3797769AB0D}"/>
              </a:ext>
            </a:extLst>
          </p:cNvPr>
          <p:cNvSpPr txBox="1"/>
          <p:nvPr/>
        </p:nvSpPr>
        <p:spPr>
          <a:xfrm>
            <a:off x="4038600" y="3771900"/>
            <a:ext cx="1067332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25362E"/>
                </a:solidFill>
                <a:latin typeface="Times New Roman" panose="02020603050405020304" pitchFamily="18" charset="0"/>
                <a:ea typeface="Frank Ruhl Libre"/>
                <a:cs typeface="Times New Roman" panose="02020603050405020304" pitchFamily="18" charset="0"/>
                <a:sym typeface="Frank Ruhl Libre"/>
              </a:rPr>
              <a:t>What we found?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CD0C803B-F234-F6A7-48D0-BADC615B7CDE}"/>
              </a:ext>
            </a:extLst>
          </p:cNvPr>
          <p:cNvGrpSpPr/>
          <p:nvPr/>
        </p:nvGrpSpPr>
        <p:grpSpPr>
          <a:xfrm>
            <a:off x="0" y="-190500"/>
            <a:ext cx="18288000" cy="678000"/>
            <a:chOff x="0" y="0"/>
            <a:chExt cx="24384000" cy="9040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6AFFD145-A892-206E-D170-0EAC3679698A}"/>
                </a:ext>
              </a:extLst>
            </p:cNvPr>
            <p:cNvSpPr/>
            <p:nvPr/>
          </p:nvSpPr>
          <p:spPr>
            <a:xfrm>
              <a:off x="0" y="0"/>
              <a:ext cx="24384000" cy="903986"/>
            </a:xfrm>
            <a:custGeom>
              <a:avLst/>
              <a:gdLst/>
              <a:ahLst/>
              <a:cxnLst/>
              <a:rect l="l" t="t" r="r" b="b"/>
              <a:pathLst>
                <a:path w="24384000" h="903986">
                  <a:moveTo>
                    <a:pt x="0" y="0"/>
                  </a:moveTo>
                  <a:lnTo>
                    <a:pt x="24384000" y="0"/>
                  </a:lnTo>
                  <a:lnTo>
                    <a:pt x="24384000" y="903986"/>
                  </a:lnTo>
                  <a:lnTo>
                    <a:pt x="0" y="903986"/>
                  </a:lnTo>
                  <a:close/>
                </a:path>
              </a:pathLst>
            </a:custGeom>
            <a:solidFill>
              <a:srgbClr val="344E41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1535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B28AFA-0D9B-4B16-C9EF-771D1128D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1F7D9C-5ABD-8A84-AC9D-CF056156AE0A}"/>
              </a:ext>
            </a:extLst>
          </p:cNvPr>
          <p:cNvSpPr/>
          <p:nvPr/>
        </p:nvSpPr>
        <p:spPr>
          <a:xfrm>
            <a:off x="-1219200" y="-190500"/>
            <a:ext cx="21031200" cy="11963400"/>
          </a:xfrm>
          <a:custGeom>
            <a:avLst/>
            <a:gdLst/>
            <a:ahLst/>
            <a:cxnLst/>
            <a:rect l="l" t="t" r="r" b="b"/>
            <a:pathLst>
              <a:path w="16764000" h="9525000">
                <a:moveTo>
                  <a:pt x="15087208" y="2472693"/>
                </a:moveTo>
                <a:cubicBezTo>
                  <a:pt x="14776517" y="2472693"/>
                  <a:pt x="14523254" y="2544995"/>
                  <a:pt x="14327420" y="2689598"/>
                </a:cubicBezTo>
                <a:cubicBezTo>
                  <a:pt x="14131585" y="2834202"/>
                  <a:pt x="14013010" y="2993266"/>
                  <a:pt x="13971695" y="3166790"/>
                </a:cubicBezTo>
                <a:cubicBezTo>
                  <a:pt x="13930380" y="3340315"/>
                  <a:pt x="13909722" y="3618780"/>
                  <a:pt x="13909722" y="4002185"/>
                </a:cubicBezTo>
                <a:lnTo>
                  <a:pt x="13909722" y="5194545"/>
                </a:lnTo>
                <a:cubicBezTo>
                  <a:pt x="13909722" y="5470532"/>
                  <a:pt x="13919644" y="5677521"/>
                  <a:pt x="13939489" y="5815514"/>
                </a:cubicBezTo>
                <a:cubicBezTo>
                  <a:pt x="13959333" y="5953508"/>
                  <a:pt x="14008950" y="6085304"/>
                  <a:pt x="14088340" y="6210902"/>
                </a:cubicBezTo>
                <a:cubicBezTo>
                  <a:pt x="14167730" y="6336501"/>
                  <a:pt x="14283910" y="6441855"/>
                  <a:pt x="14436880" y="6526964"/>
                </a:cubicBezTo>
                <a:cubicBezTo>
                  <a:pt x="14589850" y="6612074"/>
                  <a:pt x="14754000" y="6654628"/>
                  <a:pt x="14929332" y="6654628"/>
                </a:cubicBezTo>
                <a:cubicBezTo>
                  <a:pt x="15076518" y="6654628"/>
                  <a:pt x="15204273" y="6623642"/>
                  <a:pt x="15312596" y="6561669"/>
                </a:cubicBezTo>
                <a:cubicBezTo>
                  <a:pt x="15420920" y="6499696"/>
                  <a:pt x="15510639" y="6406737"/>
                  <a:pt x="15581753" y="6282791"/>
                </a:cubicBezTo>
                <a:lnTo>
                  <a:pt x="15678276" y="6570345"/>
                </a:lnTo>
                <a:lnTo>
                  <a:pt x="16334104" y="6570345"/>
                </a:lnTo>
                <a:lnTo>
                  <a:pt x="16334104" y="4416165"/>
                </a:lnTo>
                <a:lnTo>
                  <a:pt x="15111998" y="4416165"/>
                </a:lnTo>
                <a:lnTo>
                  <a:pt x="15111998" y="5025979"/>
                </a:lnTo>
                <a:lnTo>
                  <a:pt x="15322706" y="5025979"/>
                </a:lnTo>
                <a:lnTo>
                  <a:pt x="15322706" y="5501931"/>
                </a:lnTo>
                <a:cubicBezTo>
                  <a:pt x="15322706" y="5688677"/>
                  <a:pt x="15309072" y="5814275"/>
                  <a:pt x="15281804" y="5878727"/>
                </a:cubicBezTo>
                <a:cubicBezTo>
                  <a:pt x="15254536" y="5943179"/>
                  <a:pt x="15202891" y="5975405"/>
                  <a:pt x="15126871" y="5975405"/>
                </a:cubicBezTo>
                <a:cubicBezTo>
                  <a:pt x="15057461" y="5975405"/>
                  <a:pt x="15011188" y="5946897"/>
                  <a:pt x="14988052" y="5889882"/>
                </a:cubicBezTo>
                <a:cubicBezTo>
                  <a:pt x="14964915" y="5832867"/>
                  <a:pt x="14953347" y="5714292"/>
                  <a:pt x="14953347" y="5534157"/>
                </a:cubicBezTo>
                <a:lnTo>
                  <a:pt x="14953347" y="3608038"/>
                </a:lnTo>
                <a:cubicBezTo>
                  <a:pt x="14953347" y="3403114"/>
                  <a:pt x="14964915" y="3275863"/>
                  <a:pt x="14988052" y="3226284"/>
                </a:cubicBezTo>
                <a:cubicBezTo>
                  <a:pt x="15011188" y="3176706"/>
                  <a:pt x="15054982" y="3151917"/>
                  <a:pt x="15119434" y="3151917"/>
                </a:cubicBezTo>
                <a:cubicBezTo>
                  <a:pt x="15193802" y="3151917"/>
                  <a:pt x="15240901" y="3180837"/>
                  <a:pt x="15260733" y="3238679"/>
                </a:cubicBezTo>
                <a:cubicBezTo>
                  <a:pt x="15280564" y="3296520"/>
                  <a:pt x="15290480" y="3440298"/>
                  <a:pt x="15290480" y="3670011"/>
                </a:cubicBezTo>
                <a:lnTo>
                  <a:pt x="15290480" y="4034411"/>
                </a:lnTo>
                <a:lnTo>
                  <a:pt x="16334104" y="4034411"/>
                </a:lnTo>
                <a:lnTo>
                  <a:pt x="16334104" y="3860887"/>
                </a:lnTo>
                <a:cubicBezTo>
                  <a:pt x="16334104" y="3532018"/>
                  <a:pt x="16303532" y="3281234"/>
                  <a:pt x="16242384" y="3108536"/>
                </a:cubicBezTo>
                <a:cubicBezTo>
                  <a:pt x="16181238" y="2935838"/>
                  <a:pt x="16049856" y="2786689"/>
                  <a:pt x="15848236" y="2661091"/>
                </a:cubicBezTo>
                <a:cubicBezTo>
                  <a:pt x="15646618" y="2535492"/>
                  <a:pt x="15392942" y="2472693"/>
                  <a:pt x="15087208" y="2472693"/>
                </a:cubicBezTo>
                <a:close/>
                <a:moveTo>
                  <a:pt x="1587532" y="0"/>
                </a:moveTo>
                <a:lnTo>
                  <a:pt x="15176468" y="0"/>
                </a:lnTo>
                <a:cubicBezTo>
                  <a:pt x="16053238" y="0"/>
                  <a:pt x="16764000" y="710762"/>
                  <a:pt x="16764000" y="1587532"/>
                </a:cubicBezTo>
                <a:lnTo>
                  <a:pt x="16764000" y="7937468"/>
                </a:lnTo>
                <a:cubicBezTo>
                  <a:pt x="16764000" y="8814238"/>
                  <a:pt x="16053238" y="9525000"/>
                  <a:pt x="15176468" y="9525000"/>
                </a:cubicBezTo>
                <a:lnTo>
                  <a:pt x="1587532" y="9525000"/>
                </a:lnTo>
                <a:cubicBezTo>
                  <a:pt x="710762" y="9525000"/>
                  <a:pt x="0" y="8814238"/>
                  <a:pt x="0" y="7937468"/>
                </a:cubicBezTo>
                <a:lnTo>
                  <a:pt x="0" y="1587532"/>
                </a:lnTo>
                <a:cubicBezTo>
                  <a:pt x="0" y="710762"/>
                  <a:pt x="710762" y="0"/>
                  <a:pt x="158753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NZ"/>
              <a:t> 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C8C994B-09D8-4DE1-8DAC-BA38F086E29C}"/>
              </a:ext>
            </a:extLst>
          </p:cNvPr>
          <p:cNvSpPr txBox="1"/>
          <p:nvPr/>
        </p:nvSpPr>
        <p:spPr>
          <a:xfrm>
            <a:off x="516293" y="343282"/>
            <a:ext cx="1741714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Q1 . Which countries generate the highest CO₂ emissions in 2024, and how do these results differ when comparing emissions per capita?</a:t>
            </a:r>
          </a:p>
        </p:txBody>
      </p:sp>
      <p:pic>
        <p:nvPicPr>
          <p:cNvPr id="16" name="Picture 15" descr="A diagram of a number of circles&#10;&#10;AI-generated content may be incorrect.">
            <a:extLst>
              <a:ext uri="{FF2B5EF4-FFF2-40B4-BE49-F238E27FC236}">
                <a16:creationId xmlns:a16="http://schemas.microsoft.com/office/drawing/2014/main" id="{7E883654-7BC0-F883-5653-0D5B61F87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13950" r="3856" b="14116"/>
          <a:stretch>
            <a:fillRect/>
          </a:stretch>
        </p:blipFill>
        <p:spPr>
          <a:xfrm>
            <a:off x="986614" y="2585703"/>
            <a:ext cx="8245485" cy="7059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9F8A33-3FB1-2E63-4D94-E280F7652FF0}"/>
              </a:ext>
            </a:extLst>
          </p:cNvPr>
          <p:cNvSpPr txBox="1"/>
          <p:nvPr/>
        </p:nvSpPr>
        <p:spPr>
          <a:xfrm>
            <a:off x="1891801" y="2122435"/>
            <a:ext cx="643510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25"/>
              </a:lnSpc>
              <a:buNone/>
            </a:pPr>
            <a:r>
              <a:rPr lang="en-US" altLang="zh-CN" sz="2000" b="1"/>
              <a:t>Top 20 CO2 Emitting Countries in 2024</a:t>
            </a:r>
          </a:p>
          <a:p>
            <a:pPr algn="ctr">
              <a:lnSpc>
                <a:spcPts val="1425"/>
              </a:lnSpc>
              <a:buNone/>
            </a:pPr>
            <a:endParaRPr lang="en-US" altLang="zh-CN" sz="2000" b="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63A3BA-E893-059D-535A-33B27954B85F}"/>
              </a:ext>
            </a:extLst>
          </p:cNvPr>
          <p:cNvGrpSpPr/>
          <p:nvPr/>
        </p:nvGrpSpPr>
        <p:grpSpPr>
          <a:xfrm>
            <a:off x="9296400" y="3874583"/>
            <a:ext cx="8127042" cy="3429719"/>
            <a:chOff x="516293" y="6508711"/>
            <a:chExt cx="3841274" cy="18597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7FA235-5E65-499A-C56E-0E7159D78A1B}"/>
                </a:ext>
              </a:extLst>
            </p:cNvPr>
            <p:cNvSpPr/>
            <p:nvPr/>
          </p:nvSpPr>
          <p:spPr>
            <a:xfrm>
              <a:off x="516293" y="6508711"/>
              <a:ext cx="3841274" cy="1859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98A4CB-BF51-3604-B904-44E7AE0F9A40}"/>
                </a:ext>
              </a:extLst>
            </p:cNvPr>
            <p:cNvSpPr txBox="1"/>
            <p:nvPr/>
          </p:nvSpPr>
          <p:spPr>
            <a:xfrm>
              <a:off x="516293" y="6618279"/>
              <a:ext cx="3799460" cy="17495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NZ" sz="2400" b="1"/>
                <a:t>🏭</a:t>
              </a:r>
              <a:r>
                <a:rPr lang="zh-CN" altLang="en-US" sz="2400" b="1"/>
                <a:t>  </a:t>
              </a:r>
              <a:r>
                <a:rPr lang="en-NZ" sz="2400" b="1"/>
                <a:t>Main</a:t>
              </a:r>
              <a:r>
                <a:rPr lang="zh-CN" altLang="en-US" sz="2400" b="1"/>
                <a:t> </a:t>
              </a:r>
              <a:r>
                <a:rPr lang="en-US" altLang="zh-CN" sz="2400" b="1"/>
                <a:t>points</a:t>
              </a:r>
              <a:r>
                <a:rPr lang="zh-CN" altLang="en-US" sz="2400" b="1"/>
                <a:t>：</a:t>
              </a:r>
              <a:endParaRPr lang="en-NZ" sz="2400" b="1"/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Z" sz="2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China </a:t>
              </a:r>
              <a:r>
                <a:rPr lang="en-NZ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emits far more than any other country (3.3M </a:t>
              </a:r>
              <a:r>
                <a:rPr lang="en-NZ" sz="2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tCO₂e</a:t>
              </a:r>
              <a:r>
                <a:rPr lang="en-NZ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).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NZ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US follows with around 1.6M </a:t>
              </a:r>
              <a:r>
                <a:rPr lang="en-NZ" sz="2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tCO₂e</a:t>
              </a:r>
              <a:r>
                <a:rPr lang="en-NZ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NZ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b="1">
                  <a:solidFill>
                    <a:srgbClr val="1B5E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 </a:t>
              </a:r>
              <a:r>
                <a:rPr lang="en-NZ" sz="2400" b="1">
                  <a:solidFill>
                    <a:srgbClr val="1B5E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Large economies dominate total emissions.</a:t>
              </a:r>
            </a:p>
            <a:p>
              <a:pPr>
                <a:lnSpc>
                  <a:spcPct val="15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51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prism isContent="1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679EC-6261-AB76-0876-65018354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62">
            <a:extLst>
              <a:ext uri="{FF2B5EF4-FFF2-40B4-BE49-F238E27FC236}">
                <a16:creationId xmlns:a16="http://schemas.microsoft.com/office/drawing/2014/main" id="{8F17EC80-B50B-757C-222D-A21A5FC9A8E2}"/>
              </a:ext>
            </a:extLst>
          </p:cNvPr>
          <p:cNvSpPr/>
          <p:nvPr/>
        </p:nvSpPr>
        <p:spPr>
          <a:xfrm>
            <a:off x="8983684" y="6468533"/>
            <a:ext cx="8245484" cy="3256390"/>
          </a:xfrm>
          <a:prstGeom prst="roundRect">
            <a:avLst/>
          </a:prstGeom>
          <a:solidFill>
            <a:srgbClr val="F6F9F3">
              <a:alpha val="89724"/>
            </a:srgbClr>
          </a:solidFill>
          <a:ln>
            <a:solidFill>
              <a:srgbClr val="F6F9F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8A8ED53-C0B5-2E0F-7918-8BCDD2C2DBC4}"/>
              </a:ext>
            </a:extLst>
          </p:cNvPr>
          <p:cNvSpPr/>
          <p:nvPr/>
        </p:nvSpPr>
        <p:spPr>
          <a:xfrm>
            <a:off x="-1219200" y="-190500"/>
            <a:ext cx="21031200" cy="11963400"/>
          </a:xfrm>
          <a:custGeom>
            <a:avLst/>
            <a:gdLst/>
            <a:ahLst/>
            <a:cxnLst/>
            <a:rect l="l" t="t" r="r" b="b"/>
            <a:pathLst>
              <a:path w="16764000" h="9525000">
                <a:moveTo>
                  <a:pt x="15087208" y="2472693"/>
                </a:moveTo>
                <a:cubicBezTo>
                  <a:pt x="14776517" y="2472693"/>
                  <a:pt x="14523254" y="2544995"/>
                  <a:pt x="14327420" y="2689598"/>
                </a:cubicBezTo>
                <a:cubicBezTo>
                  <a:pt x="14131585" y="2834202"/>
                  <a:pt x="14013010" y="2993266"/>
                  <a:pt x="13971695" y="3166790"/>
                </a:cubicBezTo>
                <a:cubicBezTo>
                  <a:pt x="13930380" y="3340315"/>
                  <a:pt x="13909722" y="3618780"/>
                  <a:pt x="13909722" y="4002185"/>
                </a:cubicBezTo>
                <a:lnTo>
                  <a:pt x="13909722" y="5194545"/>
                </a:lnTo>
                <a:cubicBezTo>
                  <a:pt x="13909722" y="5470532"/>
                  <a:pt x="13919644" y="5677521"/>
                  <a:pt x="13939489" y="5815514"/>
                </a:cubicBezTo>
                <a:cubicBezTo>
                  <a:pt x="13959333" y="5953508"/>
                  <a:pt x="14008950" y="6085304"/>
                  <a:pt x="14088340" y="6210902"/>
                </a:cubicBezTo>
                <a:cubicBezTo>
                  <a:pt x="14167730" y="6336501"/>
                  <a:pt x="14283910" y="6441855"/>
                  <a:pt x="14436880" y="6526964"/>
                </a:cubicBezTo>
                <a:cubicBezTo>
                  <a:pt x="14589850" y="6612074"/>
                  <a:pt x="14754000" y="6654628"/>
                  <a:pt x="14929332" y="6654628"/>
                </a:cubicBezTo>
                <a:cubicBezTo>
                  <a:pt x="15076518" y="6654628"/>
                  <a:pt x="15204273" y="6623642"/>
                  <a:pt x="15312596" y="6561669"/>
                </a:cubicBezTo>
                <a:cubicBezTo>
                  <a:pt x="15420920" y="6499696"/>
                  <a:pt x="15510639" y="6406737"/>
                  <a:pt x="15581753" y="6282791"/>
                </a:cubicBezTo>
                <a:lnTo>
                  <a:pt x="15678276" y="6570345"/>
                </a:lnTo>
                <a:lnTo>
                  <a:pt x="16334104" y="6570345"/>
                </a:lnTo>
                <a:lnTo>
                  <a:pt x="16334104" y="4416165"/>
                </a:lnTo>
                <a:lnTo>
                  <a:pt x="15111998" y="4416165"/>
                </a:lnTo>
                <a:lnTo>
                  <a:pt x="15111998" y="5025979"/>
                </a:lnTo>
                <a:lnTo>
                  <a:pt x="15322706" y="5025979"/>
                </a:lnTo>
                <a:lnTo>
                  <a:pt x="15322706" y="5501931"/>
                </a:lnTo>
                <a:cubicBezTo>
                  <a:pt x="15322706" y="5688677"/>
                  <a:pt x="15309072" y="5814275"/>
                  <a:pt x="15281804" y="5878727"/>
                </a:cubicBezTo>
                <a:cubicBezTo>
                  <a:pt x="15254536" y="5943179"/>
                  <a:pt x="15202891" y="5975405"/>
                  <a:pt x="15126871" y="5975405"/>
                </a:cubicBezTo>
                <a:cubicBezTo>
                  <a:pt x="15057461" y="5975405"/>
                  <a:pt x="15011188" y="5946897"/>
                  <a:pt x="14988052" y="5889882"/>
                </a:cubicBezTo>
                <a:cubicBezTo>
                  <a:pt x="14964915" y="5832867"/>
                  <a:pt x="14953347" y="5714292"/>
                  <a:pt x="14953347" y="5534157"/>
                </a:cubicBezTo>
                <a:lnTo>
                  <a:pt x="14953347" y="3608038"/>
                </a:lnTo>
                <a:cubicBezTo>
                  <a:pt x="14953347" y="3403114"/>
                  <a:pt x="14964915" y="3275863"/>
                  <a:pt x="14988052" y="3226284"/>
                </a:cubicBezTo>
                <a:cubicBezTo>
                  <a:pt x="15011188" y="3176706"/>
                  <a:pt x="15054982" y="3151917"/>
                  <a:pt x="15119434" y="3151917"/>
                </a:cubicBezTo>
                <a:cubicBezTo>
                  <a:pt x="15193802" y="3151917"/>
                  <a:pt x="15240901" y="3180837"/>
                  <a:pt x="15260733" y="3238679"/>
                </a:cubicBezTo>
                <a:cubicBezTo>
                  <a:pt x="15280564" y="3296520"/>
                  <a:pt x="15290480" y="3440298"/>
                  <a:pt x="15290480" y="3670011"/>
                </a:cubicBezTo>
                <a:lnTo>
                  <a:pt x="15290480" y="4034411"/>
                </a:lnTo>
                <a:lnTo>
                  <a:pt x="16334104" y="4034411"/>
                </a:lnTo>
                <a:lnTo>
                  <a:pt x="16334104" y="3860887"/>
                </a:lnTo>
                <a:cubicBezTo>
                  <a:pt x="16334104" y="3532018"/>
                  <a:pt x="16303532" y="3281234"/>
                  <a:pt x="16242384" y="3108536"/>
                </a:cubicBezTo>
                <a:cubicBezTo>
                  <a:pt x="16181238" y="2935838"/>
                  <a:pt x="16049856" y="2786689"/>
                  <a:pt x="15848236" y="2661091"/>
                </a:cubicBezTo>
                <a:cubicBezTo>
                  <a:pt x="15646618" y="2535492"/>
                  <a:pt x="15392942" y="2472693"/>
                  <a:pt x="15087208" y="2472693"/>
                </a:cubicBezTo>
                <a:close/>
                <a:moveTo>
                  <a:pt x="1587532" y="0"/>
                </a:moveTo>
                <a:lnTo>
                  <a:pt x="15176468" y="0"/>
                </a:lnTo>
                <a:cubicBezTo>
                  <a:pt x="16053238" y="0"/>
                  <a:pt x="16764000" y="710762"/>
                  <a:pt x="16764000" y="1587532"/>
                </a:cubicBezTo>
                <a:lnTo>
                  <a:pt x="16764000" y="7937468"/>
                </a:lnTo>
                <a:cubicBezTo>
                  <a:pt x="16764000" y="8814238"/>
                  <a:pt x="16053238" y="9525000"/>
                  <a:pt x="15176468" y="9525000"/>
                </a:cubicBezTo>
                <a:lnTo>
                  <a:pt x="1587532" y="9525000"/>
                </a:lnTo>
                <a:cubicBezTo>
                  <a:pt x="710762" y="9525000"/>
                  <a:pt x="0" y="8814238"/>
                  <a:pt x="0" y="7937468"/>
                </a:cubicBezTo>
                <a:lnTo>
                  <a:pt x="0" y="1587532"/>
                </a:lnTo>
                <a:cubicBezTo>
                  <a:pt x="0" y="710762"/>
                  <a:pt x="710762" y="0"/>
                  <a:pt x="1587532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NZ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AF98D3-96B2-93CA-B780-6DD8B4F1BBE1}"/>
              </a:ext>
            </a:extLst>
          </p:cNvPr>
          <p:cNvGrpSpPr/>
          <p:nvPr/>
        </p:nvGrpSpPr>
        <p:grpSpPr>
          <a:xfrm>
            <a:off x="779629" y="1857477"/>
            <a:ext cx="7764535" cy="7867446"/>
            <a:chOff x="1497531" y="1792584"/>
            <a:chExt cx="7764535" cy="7867446"/>
          </a:xfrm>
        </p:grpSpPr>
        <p:pic>
          <p:nvPicPr>
            <p:cNvPr id="31" name="Picture 30" descr="A chart of different countries/regions&#10;&#10;AI-generated content may be incorrect.">
              <a:extLst>
                <a:ext uri="{FF2B5EF4-FFF2-40B4-BE49-F238E27FC236}">
                  <a16:creationId xmlns:a16="http://schemas.microsoft.com/office/drawing/2014/main" id="{2D189D88-354D-9430-354F-736E27CA0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02"/>
            <a:stretch>
              <a:fillRect/>
            </a:stretch>
          </p:blipFill>
          <p:spPr>
            <a:xfrm>
              <a:off x="1497531" y="2644979"/>
              <a:ext cx="7764535" cy="701505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6B3D92-8554-0565-A5A9-BD4B5F49EAE1}"/>
                </a:ext>
              </a:extLst>
            </p:cNvPr>
            <p:cNvSpPr txBox="1"/>
            <p:nvPr/>
          </p:nvSpPr>
          <p:spPr>
            <a:xfrm>
              <a:off x="2115403" y="1792584"/>
              <a:ext cx="6188577" cy="678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en-US" altLang="zh-CN" sz="2000" b="1">
                  <a:effectLst/>
                  <a:latin typeface="+mj-lt"/>
                </a:rPr>
                <a:t>Top 20 Countries by CO2 Emissions Per Capita in 2024</a:t>
              </a:r>
            </a:p>
            <a:p>
              <a:pPr algn="ctr">
                <a:lnSpc>
                  <a:spcPct val="150000"/>
                </a:lnSpc>
                <a:buNone/>
              </a:pPr>
              <a:r>
                <a:rPr lang="en-US" altLang="zh-CN" sz="2000" b="1">
                  <a:effectLst/>
                  <a:latin typeface="+mj-lt"/>
                </a:rPr>
                <a:t>(</a:t>
              </a:r>
              <a:r>
                <a:rPr lang="en-US" altLang="zh-CN" sz="2000" b="1" err="1">
                  <a:latin typeface="+mj-lt"/>
                </a:rPr>
                <a:t>T</a:t>
              </a:r>
              <a:r>
                <a:rPr lang="en-US" altLang="zh-CN" sz="2000" b="1" err="1">
                  <a:effectLst/>
                  <a:latin typeface="+mj-lt"/>
                </a:rPr>
                <a:t>onnes</a:t>
              </a:r>
              <a:r>
                <a:rPr lang="en-US" altLang="zh-CN" sz="2000" b="1">
                  <a:effectLst/>
                  <a:latin typeface="+mj-lt"/>
                </a:rPr>
                <a:t> per person)</a:t>
              </a:r>
            </a:p>
          </p:txBody>
        </p:sp>
      </p:grpSp>
      <p:sp>
        <p:nvSpPr>
          <p:cNvPr id="6" name="TextBox 8">
            <a:extLst>
              <a:ext uri="{FF2B5EF4-FFF2-40B4-BE49-F238E27FC236}">
                <a16:creationId xmlns:a16="http://schemas.microsoft.com/office/drawing/2014/main" id="{F985C7F7-2987-CF1A-2A58-22A9CA58F97B}"/>
              </a:ext>
            </a:extLst>
          </p:cNvPr>
          <p:cNvSpPr txBox="1"/>
          <p:nvPr/>
        </p:nvSpPr>
        <p:spPr>
          <a:xfrm>
            <a:off x="516293" y="343282"/>
            <a:ext cx="1741714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>
                <a:solidFill>
                  <a:srgbClr val="25362E"/>
                </a:solidFill>
                <a:latin typeface="Times New Roman" panose="02020603050405020304" pitchFamily="18" charset="0"/>
                <a:ea typeface="Mukta Regular"/>
                <a:cs typeface="Times New Roman" panose="02020603050405020304" pitchFamily="18" charset="0"/>
                <a:sym typeface="Mukta"/>
              </a:rPr>
              <a:t>Q1 . Which countries generate the highest CO₂ emissions in 2024, and how do these results differ when comparing emissions per capita?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190A1-C1BD-707B-4C35-83F2D724E684}"/>
              </a:ext>
            </a:extLst>
          </p:cNvPr>
          <p:cNvSpPr txBox="1"/>
          <p:nvPr/>
        </p:nvSpPr>
        <p:spPr>
          <a:xfrm>
            <a:off x="9512621" y="6787158"/>
            <a:ext cx="7212563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NZ" b="1"/>
              <a:t>Key</a:t>
            </a:r>
            <a:r>
              <a:rPr lang="zh-CN" altLang="en-US" b="1"/>
              <a:t> </a:t>
            </a:r>
            <a:r>
              <a:rPr lang="en-US" altLang="zh-CN" b="1"/>
              <a:t>insight:</a:t>
            </a:r>
          </a:p>
          <a:p>
            <a:pPr marL="0" indent="0">
              <a:buNone/>
            </a:pPr>
            <a:r>
              <a:rPr lang="en-NZ"/>
              <a:t>The biggest total emitters are large economies like China and the US, but the highest per-capita emitters are small, fossil-intensive countries.</a:t>
            </a:r>
            <a:endParaRPr lang="en-NZ" altLang="zh-C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FB1DFE-0F6E-5367-2C84-52743A04E019}"/>
              </a:ext>
            </a:extLst>
          </p:cNvPr>
          <p:cNvGrpSpPr/>
          <p:nvPr/>
        </p:nvGrpSpPr>
        <p:grpSpPr>
          <a:xfrm>
            <a:off x="9055381" y="2361477"/>
            <a:ext cx="8127042" cy="3973266"/>
            <a:chOff x="516293" y="6508712"/>
            <a:chExt cx="3841274" cy="21544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1B1A83-9E20-9D30-4316-D2D75EDC24B0}"/>
                </a:ext>
              </a:extLst>
            </p:cNvPr>
            <p:cNvSpPr/>
            <p:nvPr/>
          </p:nvSpPr>
          <p:spPr>
            <a:xfrm>
              <a:off x="516293" y="6508712"/>
              <a:ext cx="3841274" cy="19316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solidFill>
                  <a:srgbClr val="F6F9F3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953DC-8F4F-A928-D0AE-D393BDE60CDD}"/>
                </a:ext>
              </a:extLst>
            </p:cNvPr>
            <p:cNvSpPr txBox="1"/>
            <p:nvPr/>
          </p:nvSpPr>
          <p:spPr>
            <a:xfrm>
              <a:off x="516293" y="6547445"/>
              <a:ext cx="3799460" cy="21157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NZ" sz="2400" b="1"/>
                <a:t>🏭</a:t>
              </a:r>
              <a:r>
                <a:rPr lang="zh-CN" altLang="en-US" sz="2400" b="1"/>
                <a:t>  </a:t>
              </a:r>
              <a:r>
                <a:rPr lang="en-NZ" sz="2400" b="1"/>
                <a:t>Main</a:t>
              </a:r>
              <a:r>
                <a:rPr lang="zh-CN" altLang="en-US" sz="2400" b="1"/>
                <a:t> </a:t>
              </a:r>
              <a:r>
                <a:rPr lang="en-US" altLang="zh-CN" sz="2400" b="1"/>
                <a:t>points</a:t>
              </a:r>
              <a:r>
                <a:rPr lang="zh-CN" altLang="en-US" sz="2400" b="1"/>
                <a:t>：</a:t>
              </a:r>
              <a:endParaRPr lang="en-NZ" sz="2400" b="1"/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NZ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Cuba leads by a huge margin (~15k </a:t>
              </a:r>
              <a:r>
                <a:rPr kumimoji="0" lang="en-NZ" sz="2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tCO₂e</a:t>
              </a:r>
              <a:r>
                <a:rPr kumimoji="0" lang="en-NZ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per person).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NZ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Australia, Kazakhstan, </a:t>
              </a:r>
              <a:r>
                <a:rPr lang="en-NZ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Russia</a:t>
              </a:r>
              <a:r>
                <a:rPr kumimoji="0" lang="en-NZ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also rank high.</a:t>
              </a:r>
            </a:p>
            <a:p>
              <a:pPr marR="0" lvl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NZ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R="0" lvl="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CN" altLang="en-US" sz="2400" b="1">
                  <a:solidFill>
                    <a:srgbClr val="1B5E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 </a:t>
              </a:r>
              <a:r>
                <a:rPr lang="en-NZ" sz="2400" b="1">
                  <a:solidFill>
                    <a:srgbClr val="1B5E2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Small, industrial or fossil-heavy countries dominate per-capita emissions.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96879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19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Light Energy Implementation System Project Proposal by Slidesgo.pptx</dc:title>
  <cp:revision>1</cp:revision>
  <dcterms:created xsi:type="dcterms:W3CDTF">2006-08-16T00:00:00Z</dcterms:created>
  <dcterms:modified xsi:type="dcterms:W3CDTF">2025-11-18T02:32:54Z</dcterms:modified>
  <dc:identifier>DAG3oOfxnPA</dc:identifier>
</cp:coreProperties>
</file>